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0" r:id="rId2"/>
  </p:sldIdLst>
  <p:sldSz cx="43891200" cy="32918400"/>
  <p:notesSz cx="7010400" cy="9296400"/>
  <p:custDataLst>
    <p:tags r:id="rId4"/>
  </p:custDataLst>
  <p:defaultTextStyle>
    <a:defPPr>
      <a:defRPr lang="en-US"/>
    </a:defPPr>
    <a:lvl1pPr marL="0" algn="l" defTabSz="8907153" rtl="0" eaLnBrk="1" latinLnBrk="0" hangingPunct="1">
      <a:defRPr sz="17500" kern="1200">
        <a:solidFill>
          <a:schemeClr val="tx1"/>
        </a:solidFill>
        <a:latin typeface="+mn-lt"/>
        <a:ea typeface="+mn-ea"/>
        <a:cs typeface="+mn-cs"/>
      </a:defRPr>
    </a:lvl1pPr>
    <a:lvl2pPr marL="4453576" algn="l" defTabSz="8907153" rtl="0" eaLnBrk="1" latinLnBrk="0" hangingPunct="1">
      <a:defRPr sz="17500" kern="1200">
        <a:solidFill>
          <a:schemeClr val="tx1"/>
        </a:solidFill>
        <a:latin typeface="+mn-lt"/>
        <a:ea typeface="+mn-ea"/>
        <a:cs typeface="+mn-cs"/>
      </a:defRPr>
    </a:lvl2pPr>
    <a:lvl3pPr marL="8907153" algn="l" defTabSz="8907153" rtl="0" eaLnBrk="1" latinLnBrk="0" hangingPunct="1">
      <a:defRPr sz="17500" kern="1200">
        <a:solidFill>
          <a:schemeClr val="tx1"/>
        </a:solidFill>
        <a:latin typeface="+mn-lt"/>
        <a:ea typeface="+mn-ea"/>
        <a:cs typeface="+mn-cs"/>
      </a:defRPr>
    </a:lvl3pPr>
    <a:lvl4pPr marL="13360728" algn="l" defTabSz="8907153" rtl="0" eaLnBrk="1" latinLnBrk="0" hangingPunct="1">
      <a:defRPr sz="17500" kern="1200">
        <a:solidFill>
          <a:schemeClr val="tx1"/>
        </a:solidFill>
        <a:latin typeface="+mn-lt"/>
        <a:ea typeface="+mn-ea"/>
        <a:cs typeface="+mn-cs"/>
      </a:defRPr>
    </a:lvl4pPr>
    <a:lvl5pPr marL="17814305" algn="l" defTabSz="8907153" rtl="0" eaLnBrk="1" latinLnBrk="0" hangingPunct="1">
      <a:defRPr sz="17500" kern="1200">
        <a:solidFill>
          <a:schemeClr val="tx1"/>
        </a:solidFill>
        <a:latin typeface="+mn-lt"/>
        <a:ea typeface="+mn-ea"/>
        <a:cs typeface="+mn-cs"/>
      </a:defRPr>
    </a:lvl5pPr>
    <a:lvl6pPr marL="22267882" algn="l" defTabSz="8907153" rtl="0" eaLnBrk="1" latinLnBrk="0" hangingPunct="1">
      <a:defRPr sz="17500" kern="1200">
        <a:solidFill>
          <a:schemeClr val="tx1"/>
        </a:solidFill>
        <a:latin typeface="+mn-lt"/>
        <a:ea typeface="+mn-ea"/>
        <a:cs typeface="+mn-cs"/>
      </a:defRPr>
    </a:lvl6pPr>
    <a:lvl7pPr marL="26721458" algn="l" defTabSz="8907153" rtl="0" eaLnBrk="1" latinLnBrk="0" hangingPunct="1">
      <a:defRPr sz="17500" kern="1200">
        <a:solidFill>
          <a:schemeClr val="tx1"/>
        </a:solidFill>
        <a:latin typeface="+mn-lt"/>
        <a:ea typeface="+mn-ea"/>
        <a:cs typeface="+mn-cs"/>
      </a:defRPr>
    </a:lvl7pPr>
    <a:lvl8pPr marL="31175035" algn="l" defTabSz="8907153" rtl="0" eaLnBrk="1" latinLnBrk="0" hangingPunct="1">
      <a:defRPr sz="17500" kern="1200">
        <a:solidFill>
          <a:schemeClr val="tx1"/>
        </a:solidFill>
        <a:latin typeface="+mn-lt"/>
        <a:ea typeface="+mn-ea"/>
        <a:cs typeface="+mn-cs"/>
      </a:defRPr>
    </a:lvl8pPr>
    <a:lvl9pPr marL="35628609" algn="l" defTabSz="8907153" rtl="0" eaLnBrk="1" latinLnBrk="0" hangingPunct="1">
      <a:defRPr sz="17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eal Recht" initials="MR" lastIdx="5" clrIdx="0"/>
  <p:cmAuthor id="1" name="Michael Recht" initials="" lastIdx="4" clrIdx="1"/>
  <p:cmAuthor id="2" name="Hillary Smith" initials="HJ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F5FC"/>
    <a:srgbClr val="387C2B"/>
    <a:srgbClr val="DFECF9"/>
    <a:srgbClr val="F1F7FD"/>
    <a:srgbClr val="BED9F4"/>
    <a:srgbClr val="EEF8EC"/>
    <a:srgbClr val="E1F3DD"/>
    <a:srgbClr val="D1EDCB"/>
    <a:srgbClr val="B1E1A7"/>
    <a:srgbClr val="E2EE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3658" autoAdjust="0"/>
    <p:restoredTop sz="99813" autoAdjust="0"/>
  </p:normalViewPr>
  <p:slideViewPr>
    <p:cSldViewPr>
      <p:cViewPr varScale="1">
        <p:scale>
          <a:sx n="20" d="100"/>
          <a:sy n="20" d="100"/>
        </p:scale>
        <p:origin x="1230" y="132"/>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tags" Target="tags/tag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ECF9578-21E0-4022-BE80-B08477984D0C}" type="datetimeFigureOut">
              <a:rPr lang="en-US" smtClean="0"/>
              <a:pPr/>
              <a:t>10/25/2017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F82210B-04CB-473D-9EEB-DF088BD39715}" type="slidenum">
              <a:rPr lang="en-US" smtClean="0"/>
              <a:pPr/>
              <a:t>‹#›</a:t>
            </a:fld>
            <a:endParaRPr lang="en-US"/>
          </a:p>
        </p:txBody>
      </p:sp>
    </p:spTree>
    <p:extLst>
      <p:ext uri="{BB962C8B-B14F-4D97-AF65-F5344CB8AC3E}">
        <p14:creationId xmlns:p14="http://schemas.microsoft.com/office/powerpoint/2010/main" val="3178067054"/>
      </p:ext>
    </p:extLst>
  </p:cSld>
  <p:clrMap bg1="lt1" tx1="dk1" bg2="lt2" tx2="dk2" accent1="accent1" accent2="accent2" accent3="accent3" accent4="accent4" accent5="accent5" accent6="accent6" hlink="hlink" folHlink="folHlink"/>
  <p:notesStyle>
    <a:lvl1pPr marL="0" algn="l" defTabSz="8907153" rtl="0" eaLnBrk="1" latinLnBrk="0" hangingPunct="1">
      <a:defRPr sz="11600" kern="1200">
        <a:solidFill>
          <a:schemeClr val="tx1"/>
        </a:solidFill>
        <a:latin typeface="+mn-lt"/>
        <a:ea typeface="+mn-ea"/>
        <a:cs typeface="+mn-cs"/>
      </a:defRPr>
    </a:lvl1pPr>
    <a:lvl2pPr marL="4453576" algn="l" defTabSz="8907153" rtl="0" eaLnBrk="1" latinLnBrk="0" hangingPunct="1">
      <a:defRPr sz="11600" kern="1200">
        <a:solidFill>
          <a:schemeClr val="tx1"/>
        </a:solidFill>
        <a:latin typeface="+mn-lt"/>
        <a:ea typeface="+mn-ea"/>
        <a:cs typeface="+mn-cs"/>
      </a:defRPr>
    </a:lvl2pPr>
    <a:lvl3pPr marL="8907153" algn="l" defTabSz="8907153" rtl="0" eaLnBrk="1" latinLnBrk="0" hangingPunct="1">
      <a:defRPr sz="11600" kern="1200">
        <a:solidFill>
          <a:schemeClr val="tx1"/>
        </a:solidFill>
        <a:latin typeface="+mn-lt"/>
        <a:ea typeface="+mn-ea"/>
        <a:cs typeface="+mn-cs"/>
      </a:defRPr>
    </a:lvl3pPr>
    <a:lvl4pPr marL="13360728" algn="l" defTabSz="8907153" rtl="0" eaLnBrk="1" latinLnBrk="0" hangingPunct="1">
      <a:defRPr sz="11600" kern="1200">
        <a:solidFill>
          <a:schemeClr val="tx1"/>
        </a:solidFill>
        <a:latin typeface="+mn-lt"/>
        <a:ea typeface="+mn-ea"/>
        <a:cs typeface="+mn-cs"/>
      </a:defRPr>
    </a:lvl4pPr>
    <a:lvl5pPr marL="17814305" algn="l" defTabSz="8907153" rtl="0" eaLnBrk="1" latinLnBrk="0" hangingPunct="1">
      <a:defRPr sz="11600" kern="1200">
        <a:solidFill>
          <a:schemeClr val="tx1"/>
        </a:solidFill>
        <a:latin typeface="+mn-lt"/>
        <a:ea typeface="+mn-ea"/>
        <a:cs typeface="+mn-cs"/>
      </a:defRPr>
    </a:lvl5pPr>
    <a:lvl6pPr marL="22267882" algn="l" defTabSz="8907153" rtl="0" eaLnBrk="1" latinLnBrk="0" hangingPunct="1">
      <a:defRPr sz="11600" kern="1200">
        <a:solidFill>
          <a:schemeClr val="tx1"/>
        </a:solidFill>
        <a:latin typeface="+mn-lt"/>
        <a:ea typeface="+mn-ea"/>
        <a:cs typeface="+mn-cs"/>
      </a:defRPr>
    </a:lvl6pPr>
    <a:lvl7pPr marL="26721458" algn="l" defTabSz="8907153" rtl="0" eaLnBrk="1" latinLnBrk="0" hangingPunct="1">
      <a:defRPr sz="11600" kern="1200">
        <a:solidFill>
          <a:schemeClr val="tx1"/>
        </a:solidFill>
        <a:latin typeface="+mn-lt"/>
        <a:ea typeface="+mn-ea"/>
        <a:cs typeface="+mn-cs"/>
      </a:defRPr>
    </a:lvl7pPr>
    <a:lvl8pPr marL="31175035" algn="l" defTabSz="8907153" rtl="0" eaLnBrk="1" latinLnBrk="0" hangingPunct="1">
      <a:defRPr sz="11600" kern="1200">
        <a:solidFill>
          <a:schemeClr val="tx1"/>
        </a:solidFill>
        <a:latin typeface="+mn-lt"/>
        <a:ea typeface="+mn-ea"/>
        <a:cs typeface="+mn-cs"/>
      </a:defRPr>
    </a:lvl8pPr>
    <a:lvl9pPr marL="35628609" algn="l" defTabSz="8907153" rtl="0" eaLnBrk="1" latinLnBrk="0" hangingPunct="1">
      <a:defRPr sz="1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4EED9C58-F825-44DD-8564-E5EA906419A7}" type="slidenum">
              <a:rPr lang="en-US" smtClean="0"/>
              <a:pPr/>
              <a:t>1</a:t>
            </a:fld>
            <a:endParaRPr lang="en-US"/>
          </a:p>
        </p:txBody>
      </p:sp>
    </p:spTree>
    <p:extLst>
      <p:ext uri="{BB962C8B-B14F-4D97-AF65-F5344CB8AC3E}">
        <p14:creationId xmlns:p14="http://schemas.microsoft.com/office/powerpoint/2010/main" val="1252795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73"/>
            <a:ext cx="37307520" cy="7056119"/>
          </a:xfrm>
        </p:spPr>
        <p:txBody>
          <a:bodyPr/>
          <a:lstStyle/>
          <a:p>
            <a:r>
              <a:rPr lang="en-US"/>
              <a:t>Click to edit Master title style</a:t>
            </a:r>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4453576" indent="0" algn="ctr">
              <a:buNone/>
              <a:defRPr>
                <a:solidFill>
                  <a:schemeClr val="tx1">
                    <a:tint val="75000"/>
                  </a:schemeClr>
                </a:solidFill>
              </a:defRPr>
            </a:lvl2pPr>
            <a:lvl3pPr marL="8907153" indent="0" algn="ctr">
              <a:buNone/>
              <a:defRPr>
                <a:solidFill>
                  <a:schemeClr val="tx1">
                    <a:tint val="75000"/>
                  </a:schemeClr>
                </a:solidFill>
              </a:defRPr>
            </a:lvl3pPr>
            <a:lvl4pPr marL="13360728" indent="0" algn="ctr">
              <a:buNone/>
              <a:defRPr>
                <a:solidFill>
                  <a:schemeClr val="tx1">
                    <a:tint val="75000"/>
                  </a:schemeClr>
                </a:solidFill>
              </a:defRPr>
            </a:lvl4pPr>
            <a:lvl5pPr marL="17814305" indent="0" algn="ctr">
              <a:buNone/>
              <a:defRPr>
                <a:solidFill>
                  <a:schemeClr val="tx1">
                    <a:tint val="75000"/>
                  </a:schemeClr>
                </a:solidFill>
              </a:defRPr>
            </a:lvl5pPr>
            <a:lvl6pPr marL="22267882" indent="0" algn="ctr">
              <a:buNone/>
              <a:defRPr>
                <a:solidFill>
                  <a:schemeClr val="tx1">
                    <a:tint val="75000"/>
                  </a:schemeClr>
                </a:solidFill>
              </a:defRPr>
            </a:lvl6pPr>
            <a:lvl7pPr marL="26721458" indent="0" algn="ctr">
              <a:buNone/>
              <a:defRPr>
                <a:solidFill>
                  <a:schemeClr val="tx1">
                    <a:tint val="75000"/>
                  </a:schemeClr>
                </a:solidFill>
              </a:defRPr>
            </a:lvl7pPr>
            <a:lvl8pPr marL="31175035" indent="0" algn="ctr">
              <a:buNone/>
              <a:defRPr>
                <a:solidFill>
                  <a:schemeClr val="tx1">
                    <a:tint val="75000"/>
                  </a:schemeClr>
                </a:solidFill>
              </a:defRPr>
            </a:lvl8pPr>
            <a:lvl9pPr marL="356286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06A5643-8029-4073-B4F1-206517EDC2A3}" type="datetimeFigureOut">
              <a:rPr lang="en-US" smtClean="0"/>
              <a:pPr/>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D12ACC-61B4-4C6E-8269-7F786F5F634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6A5643-8029-4073-B4F1-206517EDC2A3}" type="datetimeFigureOut">
              <a:rPr lang="en-US" smtClean="0"/>
              <a:pPr/>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D12ACC-61B4-4C6E-8269-7F786F5F634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93"/>
            <a:ext cx="9875520" cy="2808731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560" y="1318293"/>
            <a:ext cx="28895040" cy="2808731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6A5643-8029-4073-B4F1-206517EDC2A3}" type="datetimeFigureOut">
              <a:rPr lang="en-US" smtClean="0"/>
              <a:pPr/>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D12ACC-61B4-4C6E-8269-7F786F5F634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6A5643-8029-4073-B4F1-206517EDC2A3}" type="datetimeFigureOut">
              <a:rPr lang="en-US" smtClean="0"/>
              <a:pPr/>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D12ACC-61B4-4C6E-8269-7F786F5F634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1153125"/>
            <a:ext cx="37307520" cy="6537960"/>
          </a:xfrm>
        </p:spPr>
        <p:txBody>
          <a:bodyPr anchor="t"/>
          <a:lstStyle>
            <a:lvl1pPr algn="l">
              <a:defRPr sz="39000" b="1" cap="all"/>
            </a:lvl1pPr>
          </a:lstStyle>
          <a:p>
            <a:r>
              <a:rPr lang="en-US"/>
              <a:t>Click to edit Master title style</a:t>
            </a:r>
          </a:p>
        </p:txBody>
      </p:sp>
      <p:sp>
        <p:nvSpPr>
          <p:cNvPr id="3" name="Text Placeholder 2"/>
          <p:cNvSpPr>
            <a:spLocks noGrp="1"/>
          </p:cNvSpPr>
          <p:nvPr>
            <p:ph type="body" idx="1"/>
          </p:nvPr>
        </p:nvSpPr>
        <p:spPr>
          <a:xfrm>
            <a:off x="3467103" y="13952225"/>
            <a:ext cx="37307520" cy="7200900"/>
          </a:xfrm>
        </p:spPr>
        <p:txBody>
          <a:bodyPr anchor="b"/>
          <a:lstStyle>
            <a:lvl1pPr marL="0" indent="0">
              <a:buNone/>
              <a:defRPr sz="19400">
                <a:solidFill>
                  <a:schemeClr val="tx1">
                    <a:tint val="75000"/>
                  </a:schemeClr>
                </a:solidFill>
              </a:defRPr>
            </a:lvl1pPr>
            <a:lvl2pPr marL="4453576" indent="0">
              <a:buNone/>
              <a:defRPr sz="17500">
                <a:solidFill>
                  <a:schemeClr val="tx1">
                    <a:tint val="75000"/>
                  </a:schemeClr>
                </a:solidFill>
              </a:defRPr>
            </a:lvl2pPr>
            <a:lvl3pPr marL="8907153" indent="0">
              <a:buNone/>
              <a:defRPr sz="15600">
                <a:solidFill>
                  <a:schemeClr val="tx1">
                    <a:tint val="75000"/>
                  </a:schemeClr>
                </a:solidFill>
              </a:defRPr>
            </a:lvl3pPr>
            <a:lvl4pPr marL="13360728" indent="0">
              <a:buNone/>
              <a:defRPr sz="13600">
                <a:solidFill>
                  <a:schemeClr val="tx1">
                    <a:tint val="75000"/>
                  </a:schemeClr>
                </a:solidFill>
              </a:defRPr>
            </a:lvl4pPr>
            <a:lvl5pPr marL="17814305" indent="0">
              <a:buNone/>
              <a:defRPr sz="13600">
                <a:solidFill>
                  <a:schemeClr val="tx1">
                    <a:tint val="75000"/>
                  </a:schemeClr>
                </a:solidFill>
              </a:defRPr>
            </a:lvl5pPr>
            <a:lvl6pPr marL="22267882" indent="0">
              <a:buNone/>
              <a:defRPr sz="13600">
                <a:solidFill>
                  <a:schemeClr val="tx1">
                    <a:tint val="75000"/>
                  </a:schemeClr>
                </a:solidFill>
              </a:defRPr>
            </a:lvl6pPr>
            <a:lvl7pPr marL="26721458" indent="0">
              <a:buNone/>
              <a:defRPr sz="13600">
                <a:solidFill>
                  <a:schemeClr val="tx1">
                    <a:tint val="75000"/>
                  </a:schemeClr>
                </a:solidFill>
              </a:defRPr>
            </a:lvl7pPr>
            <a:lvl8pPr marL="31175035" indent="0">
              <a:buNone/>
              <a:defRPr sz="13600">
                <a:solidFill>
                  <a:schemeClr val="tx1">
                    <a:tint val="75000"/>
                  </a:schemeClr>
                </a:solidFill>
              </a:defRPr>
            </a:lvl8pPr>
            <a:lvl9pPr marL="35628609" indent="0">
              <a:buNone/>
              <a:defRPr sz="13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6A5643-8029-4073-B4F1-206517EDC2A3}" type="datetimeFigureOut">
              <a:rPr lang="en-US" smtClean="0"/>
              <a:pPr/>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D12ACC-61B4-4C6E-8269-7F786F5F634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7680983"/>
            <a:ext cx="19385280" cy="21724625"/>
          </a:xfrm>
        </p:spPr>
        <p:txBody>
          <a:bodyPr/>
          <a:lstStyle>
            <a:lvl1pPr>
              <a:defRPr sz="27200"/>
            </a:lvl1pPr>
            <a:lvl2pPr>
              <a:defRPr sz="23500"/>
            </a:lvl2pPr>
            <a:lvl3pPr>
              <a:defRPr sz="19400"/>
            </a:lvl3pPr>
            <a:lvl4pPr>
              <a:defRPr sz="17500"/>
            </a:lvl4pPr>
            <a:lvl5pPr>
              <a:defRPr sz="17500"/>
            </a:lvl5pPr>
            <a:lvl6pPr>
              <a:defRPr sz="17500"/>
            </a:lvl6pPr>
            <a:lvl7pPr>
              <a:defRPr sz="17500"/>
            </a:lvl7pPr>
            <a:lvl8pPr>
              <a:defRPr sz="17500"/>
            </a:lvl8pPr>
            <a:lvl9pPr>
              <a:defRPr sz="17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7680983"/>
            <a:ext cx="19385280" cy="21724625"/>
          </a:xfrm>
        </p:spPr>
        <p:txBody>
          <a:bodyPr/>
          <a:lstStyle>
            <a:lvl1pPr>
              <a:defRPr sz="27200"/>
            </a:lvl1pPr>
            <a:lvl2pPr>
              <a:defRPr sz="23500"/>
            </a:lvl2pPr>
            <a:lvl3pPr>
              <a:defRPr sz="19400"/>
            </a:lvl3pPr>
            <a:lvl4pPr>
              <a:defRPr sz="17500"/>
            </a:lvl4pPr>
            <a:lvl5pPr>
              <a:defRPr sz="17500"/>
            </a:lvl5pPr>
            <a:lvl6pPr>
              <a:defRPr sz="17500"/>
            </a:lvl6pPr>
            <a:lvl7pPr>
              <a:defRPr sz="17500"/>
            </a:lvl7pPr>
            <a:lvl8pPr>
              <a:defRPr sz="17500"/>
            </a:lvl8pPr>
            <a:lvl9pPr>
              <a:defRPr sz="17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6A5643-8029-4073-B4F1-206517EDC2A3}" type="datetimeFigureOut">
              <a:rPr lang="en-US" smtClean="0"/>
              <a:pPr/>
              <a:t>10/25/2017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D12ACC-61B4-4C6E-8269-7F786F5F634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89" y="7368549"/>
            <a:ext cx="19392897" cy="3070865"/>
          </a:xfrm>
        </p:spPr>
        <p:txBody>
          <a:bodyPr anchor="b"/>
          <a:lstStyle>
            <a:lvl1pPr marL="0" indent="0">
              <a:buNone/>
              <a:defRPr sz="23500" b="1"/>
            </a:lvl1pPr>
            <a:lvl2pPr marL="4453576" indent="0">
              <a:buNone/>
              <a:defRPr sz="19400" b="1"/>
            </a:lvl2pPr>
            <a:lvl3pPr marL="8907153" indent="0">
              <a:buNone/>
              <a:defRPr sz="17500" b="1"/>
            </a:lvl3pPr>
            <a:lvl4pPr marL="13360728" indent="0">
              <a:buNone/>
              <a:defRPr sz="15600" b="1"/>
            </a:lvl4pPr>
            <a:lvl5pPr marL="17814305" indent="0">
              <a:buNone/>
              <a:defRPr sz="15600" b="1"/>
            </a:lvl5pPr>
            <a:lvl6pPr marL="22267882" indent="0">
              <a:buNone/>
              <a:defRPr sz="15600" b="1"/>
            </a:lvl6pPr>
            <a:lvl7pPr marL="26721458" indent="0">
              <a:buNone/>
              <a:defRPr sz="15600" b="1"/>
            </a:lvl7pPr>
            <a:lvl8pPr marL="31175035" indent="0">
              <a:buNone/>
              <a:defRPr sz="15600" b="1"/>
            </a:lvl8pPr>
            <a:lvl9pPr marL="35628609" indent="0">
              <a:buNone/>
              <a:defRPr sz="15600" b="1"/>
            </a:lvl9pPr>
          </a:lstStyle>
          <a:p>
            <a:pPr lvl="0"/>
            <a:r>
              <a:rPr lang="en-US"/>
              <a:t>Click to edit Master text styles</a:t>
            </a:r>
          </a:p>
        </p:txBody>
      </p:sp>
      <p:sp>
        <p:nvSpPr>
          <p:cNvPr id="4" name="Content Placeholder 3"/>
          <p:cNvSpPr>
            <a:spLocks noGrp="1"/>
          </p:cNvSpPr>
          <p:nvPr>
            <p:ph sz="half" idx="2"/>
          </p:nvPr>
        </p:nvSpPr>
        <p:spPr>
          <a:xfrm>
            <a:off x="2194589" y="10439404"/>
            <a:ext cx="19392897" cy="18966186"/>
          </a:xfrm>
        </p:spPr>
        <p:txBody>
          <a:bodyPr/>
          <a:lstStyle>
            <a:lvl1pPr>
              <a:defRPr sz="23500"/>
            </a:lvl1pPr>
            <a:lvl2pPr>
              <a:defRPr sz="19400"/>
            </a:lvl2pPr>
            <a:lvl3pPr>
              <a:defRPr sz="17500"/>
            </a:lvl3pPr>
            <a:lvl4pPr>
              <a:defRPr sz="15600"/>
            </a:lvl4pPr>
            <a:lvl5pPr>
              <a:defRPr sz="15600"/>
            </a:lvl5pPr>
            <a:lvl6pPr>
              <a:defRPr sz="15600"/>
            </a:lvl6pPr>
            <a:lvl7pPr>
              <a:defRPr sz="15600"/>
            </a:lvl7pPr>
            <a:lvl8pPr>
              <a:defRPr sz="15600"/>
            </a:lvl8pPr>
            <a:lvl9pPr>
              <a:defRPr sz="15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0" y="7368549"/>
            <a:ext cx="19400525" cy="3070865"/>
          </a:xfrm>
        </p:spPr>
        <p:txBody>
          <a:bodyPr anchor="b"/>
          <a:lstStyle>
            <a:lvl1pPr marL="0" indent="0">
              <a:buNone/>
              <a:defRPr sz="23500" b="1"/>
            </a:lvl1pPr>
            <a:lvl2pPr marL="4453576" indent="0">
              <a:buNone/>
              <a:defRPr sz="19400" b="1"/>
            </a:lvl2pPr>
            <a:lvl3pPr marL="8907153" indent="0">
              <a:buNone/>
              <a:defRPr sz="17500" b="1"/>
            </a:lvl3pPr>
            <a:lvl4pPr marL="13360728" indent="0">
              <a:buNone/>
              <a:defRPr sz="15600" b="1"/>
            </a:lvl4pPr>
            <a:lvl5pPr marL="17814305" indent="0">
              <a:buNone/>
              <a:defRPr sz="15600" b="1"/>
            </a:lvl5pPr>
            <a:lvl6pPr marL="22267882" indent="0">
              <a:buNone/>
              <a:defRPr sz="15600" b="1"/>
            </a:lvl6pPr>
            <a:lvl7pPr marL="26721458" indent="0">
              <a:buNone/>
              <a:defRPr sz="15600" b="1"/>
            </a:lvl7pPr>
            <a:lvl8pPr marL="31175035" indent="0">
              <a:buNone/>
              <a:defRPr sz="15600" b="1"/>
            </a:lvl8pPr>
            <a:lvl9pPr marL="35628609" indent="0">
              <a:buNone/>
              <a:defRPr sz="15600" b="1"/>
            </a:lvl9pPr>
          </a:lstStyle>
          <a:p>
            <a:pPr lvl="0"/>
            <a:r>
              <a:rPr lang="en-US"/>
              <a:t>Click to edit Master text styles</a:t>
            </a:r>
          </a:p>
        </p:txBody>
      </p:sp>
      <p:sp>
        <p:nvSpPr>
          <p:cNvPr id="6" name="Content Placeholder 5"/>
          <p:cNvSpPr>
            <a:spLocks noGrp="1"/>
          </p:cNvSpPr>
          <p:nvPr>
            <p:ph sz="quarter" idx="4"/>
          </p:nvPr>
        </p:nvSpPr>
        <p:spPr>
          <a:xfrm>
            <a:off x="22296120" y="10439404"/>
            <a:ext cx="19400525" cy="18966186"/>
          </a:xfrm>
        </p:spPr>
        <p:txBody>
          <a:bodyPr/>
          <a:lstStyle>
            <a:lvl1pPr>
              <a:defRPr sz="23500"/>
            </a:lvl1pPr>
            <a:lvl2pPr>
              <a:defRPr sz="19400"/>
            </a:lvl2pPr>
            <a:lvl3pPr>
              <a:defRPr sz="17500"/>
            </a:lvl3pPr>
            <a:lvl4pPr>
              <a:defRPr sz="15600"/>
            </a:lvl4pPr>
            <a:lvl5pPr>
              <a:defRPr sz="15600"/>
            </a:lvl5pPr>
            <a:lvl6pPr>
              <a:defRPr sz="15600"/>
            </a:lvl6pPr>
            <a:lvl7pPr>
              <a:defRPr sz="15600"/>
            </a:lvl7pPr>
            <a:lvl8pPr>
              <a:defRPr sz="15600"/>
            </a:lvl8pPr>
            <a:lvl9pPr>
              <a:defRPr sz="15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6A5643-8029-4073-B4F1-206517EDC2A3}" type="datetimeFigureOut">
              <a:rPr lang="en-US" smtClean="0"/>
              <a:pPr/>
              <a:t>10/25/2017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D12ACC-61B4-4C6E-8269-7F786F5F634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6A5643-8029-4073-B4F1-206517EDC2A3}" type="datetimeFigureOut">
              <a:rPr lang="en-US" smtClean="0"/>
              <a:pPr/>
              <a:t>10/25/2017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D12ACC-61B4-4C6E-8269-7F786F5F634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6A5643-8029-4073-B4F1-206517EDC2A3}" type="datetimeFigureOut">
              <a:rPr lang="en-US" smtClean="0"/>
              <a:pPr/>
              <a:t>10/25/2017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D12ACC-61B4-4C6E-8269-7F786F5F634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620" y="1310645"/>
            <a:ext cx="14439903" cy="5577840"/>
          </a:xfrm>
        </p:spPr>
        <p:txBody>
          <a:bodyPr anchor="b"/>
          <a:lstStyle>
            <a:lvl1pPr algn="l">
              <a:defRPr sz="19400" b="1"/>
            </a:lvl1pPr>
          </a:lstStyle>
          <a:p>
            <a:r>
              <a:rPr lang="en-US"/>
              <a:t>Click to edit Master title style</a:t>
            </a:r>
          </a:p>
        </p:txBody>
      </p:sp>
      <p:sp>
        <p:nvSpPr>
          <p:cNvPr id="3" name="Content Placeholder 2"/>
          <p:cNvSpPr>
            <a:spLocks noGrp="1"/>
          </p:cNvSpPr>
          <p:nvPr>
            <p:ph idx="1"/>
          </p:nvPr>
        </p:nvSpPr>
        <p:spPr>
          <a:xfrm>
            <a:off x="17160245" y="1310663"/>
            <a:ext cx="24536400" cy="28094940"/>
          </a:xfrm>
        </p:spPr>
        <p:txBody>
          <a:bodyPr/>
          <a:lstStyle>
            <a:lvl1pPr>
              <a:defRPr sz="31100"/>
            </a:lvl1pPr>
            <a:lvl2pPr>
              <a:defRPr sz="27200"/>
            </a:lvl2pPr>
            <a:lvl3pPr>
              <a:defRPr sz="23500"/>
            </a:lvl3pPr>
            <a:lvl4pPr>
              <a:defRPr sz="19400"/>
            </a:lvl4pPr>
            <a:lvl5pPr>
              <a:defRPr sz="19400"/>
            </a:lvl5pPr>
            <a:lvl6pPr>
              <a:defRPr sz="19400"/>
            </a:lvl6pPr>
            <a:lvl7pPr>
              <a:defRPr sz="19400"/>
            </a:lvl7pPr>
            <a:lvl8pPr>
              <a:defRPr sz="19400"/>
            </a:lvl8pPr>
            <a:lvl9pPr>
              <a:defRPr sz="19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620" y="6888503"/>
            <a:ext cx="14439903" cy="22517100"/>
          </a:xfrm>
        </p:spPr>
        <p:txBody>
          <a:bodyPr/>
          <a:lstStyle>
            <a:lvl1pPr marL="0" indent="0">
              <a:buNone/>
              <a:defRPr sz="13600"/>
            </a:lvl1pPr>
            <a:lvl2pPr marL="4453576" indent="0">
              <a:buNone/>
              <a:defRPr sz="11600"/>
            </a:lvl2pPr>
            <a:lvl3pPr marL="8907153" indent="0">
              <a:buNone/>
              <a:defRPr sz="9700"/>
            </a:lvl3pPr>
            <a:lvl4pPr marL="13360728" indent="0">
              <a:buNone/>
              <a:defRPr sz="8800"/>
            </a:lvl4pPr>
            <a:lvl5pPr marL="17814305" indent="0">
              <a:buNone/>
              <a:defRPr sz="8800"/>
            </a:lvl5pPr>
            <a:lvl6pPr marL="22267882" indent="0">
              <a:buNone/>
              <a:defRPr sz="8800"/>
            </a:lvl6pPr>
            <a:lvl7pPr marL="26721458" indent="0">
              <a:buNone/>
              <a:defRPr sz="8800"/>
            </a:lvl7pPr>
            <a:lvl8pPr marL="31175035" indent="0">
              <a:buNone/>
              <a:defRPr sz="8800"/>
            </a:lvl8pPr>
            <a:lvl9pPr marL="35628609" indent="0">
              <a:buNone/>
              <a:defRPr sz="8800"/>
            </a:lvl9pPr>
          </a:lstStyle>
          <a:p>
            <a:pPr lvl="0"/>
            <a:r>
              <a:rPr lang="en-US"/>
              <a:t>Click to edit Master text styles</a:t>
            </a:r>
          </a:p>
        </p:txBody>
      </p:sp>
      <p:sp>
        <p:nvSpPr>
          <p:cNvPr id="5" name="Date Placeholder 4"/>
          <p:cNvSpPr>
            <a:spLocks noGrp="1"/>
          </p:cNvSpPr>
          <p:nvPr>
            <p:ph type="dt" sz="half" idx="10"/>
          </p:nvPr>
        </p:nvSpPr>
        <p:spPr/>
        <p:txBody>
          <a:bodyPr/>
          <a:lstStyle/>
          <a:p>
            <a:fld id="{C06A5643-8029-4073-B4F1-206517EDC2A3}" type="datetimeFigureOut">
              <a:rPr lang="en-US" smtClean="0"/>
              <a:pPr/>
              <a:t>10/25/2017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D12ACC-61B4-4C6E-8269-7F786F5F634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77" y="23042880"/>
            <a:ext cx="26334720" cy="2720340"/>
          </a:xfrm>
        </p:spPr>
        <p:txBody>
          <a:bodyPr anchor="b"/>
          <a:lstStyle>
            <a:lvl1pPr algn="l">
              <a:defRPr sz="19400" b="1"/>
            </a:lvl1pPr>
          </a:lstStyle>
          <a:p>
            <a:r>
              <a:rPr lang="en-US"/>
              <a:t>Click to edit Master title style</a:t>
            </a:r>
          </a:p>
        </p:txBody>
      </p:sp>
      <p:sp>
        <p:nvSpPr>
          <p:cNvPr id="3" name="Picture Placeholder 2"/>
          <p:cNvSpPr>
            <a:spLocks noGrp="1"/>
          </p:cNvSpPr>
          <p:nvPr>
            <p:ph type="pic" idx="1"/>
          </p:nvPr>
        </p:nvSpPr>
        <p:spPr>
          <a:xfrm>
            <a:off x="8602977" y="2941319"/>
            <a:ext cx="26334720" cy="19751040"/>
          </a:xfrm>
        </p:spPr>
        <p:txBody>
          <a:bodyPr/>
          <a:lstStyle>
            <a:lvl1pPr marL="0" indent="0">
              <a:buNone/>
              <a:defRPr sz="31100"/>
            </a:lvl1pPr>
            <a:lvl2pPr marL="4453576" indent="0">
              <a:buNone/>
              <a:defRPr sz="27200"/>
            </a:lvl2pPr>
            <a:lvl3pPr marL="8907153" indent="0">
              <a:buNone/>
              <a:defRPr sz="23500"/>
            </a:lvl3pPr>
            <a:lvl4pPr marL="13360728" indent="0">
              <a:buNone/>
              <a:defRPr sz="19400"/>
            </a:lvl4pPr>
            <a:lvl5pPr marL="17814305" indent="0">
              <a:buNone/>
              <a:defRPr sz="19400"/>
            </a:lvl5pPr>
            <a:lvl6pPr marL="22267882" indent="0">
              <a:buNone/>
              <a:defRPr sz="19400"/>
            </a:lvl6pPr>
            <a:lvl7pPr marL="26721458" indent="0">
              <a:buNone/>
              <a:defRPr sz="19400"/>
            </a:lvl7pPr>
            <a:lvl8pPr marL="31175035" indent="0">
              <a:buNone/>
              <a:defRPr sz="19400"/>
            </a:lvl8pPr>
            <a:lvl9pPr marL="35628609" indent="0">
              <a:buNone/>
              <a:defRPr sz="19400"/>
            </a:lvl9pPr>
          </a:lstStyle>
          <a:p>
            <a:endParaRPr lang="en-US"/>
          </a:p>
        </p:txBody>
      </p:sp>
      <p:sp>
        <p:nvSpPr>
          <p:cNvPr id="4" name="Text Placeholder 3"/>
          <p:cNvSpPr>
            <a:spLocks noGrp="1"/>
          </p:cNvSpPr>
          <p:nvPr>
            <p:ph type="body" sz="half" idx="2"/>
          </p:nvPr>
        </p:nvSpPr>
        <p:spPr>
          <a:xfrm>
            <a:off x="8602977" y="25763231"/>
            <a:ext cx="26334720" cy="3863340"/>
          </a:xfrm>
        </p:spPr>
        <p:txBody>
          <a:bodyPr/>
          <a:lstStyle>
            <a:lvl1pPr marL="0" indent="0">
              <a:buNone/>
              <a:defRPr sz="13600"/>
            </a:lvl1pPr>
            <a:lvl2pPr marL="4453576" indent="0">
              <a:buNone/>
              <a:defRPr sz="11600"/>
            </a:lvl2pPr>
            <a:lvl3pPr marL="8907153" indent="0">
              <a:buNone/>
              <a:defRPr sz="9700"/>
            </a:lvl3pPr>
            <a:lvl4pPr marL="13360728" indent="0">
              <a:buNone/>
              <a:defRPr sz="8800"/>
            </a:lvl4pPr>
            <a:lvl5pPr marL="17814305" indent="0">
              <a:buNone/>
              <a:defRPr sz="8800"/>
            </a:lvl5pPr>
            <a:lvl6pPr marL="22267882" indent="0">
              <a:buNone/>
              <a:defRPr sz="8800"/>
            </a:lvl6pPr>
            <a:lvl7pPr marL="26721458" indent="0">
              <a:buNone/>
              <a:defRPr sz="8800"/>
            </a:lvl7pPr>
            <a:lvl8pPr marL="31175035" indent="0">
              <a:buNone/>
              <a:defRPr sz="8800"/>
            </a:lvl8pPr>
            <a:lvl9pPr marL="35628609" indent="0">
              <a:buNone/>
              <a:defRPr sz="8800"/>
            </a:lvl9pPr>
          </a:lstStyle>
          <a:p>
            <a:pPr lvl="0"/>
            <a:r>
              <a:rPr lang="en-US"/>
              <a:t>Click to edit Master text styles</a:t>
            </a:r>
          </a:p>
        </p:txBody>
      </p:sp>
      <p:sp>
        <p:nvSpPr>
          <p:cNvPr id="5" name="Date Placeholder 4"/>
          <p:cNvSpPr>
            <a:spLocks noGrp="1"/>
          </p:cNvSpPr>
          <p:nvPr>
            <p:ph type="dt" sz="half" idx="10"/>
          </p:nvPr>
        </p:nvSpPr>
        <p:spPr/>
        <p:txBody>
          <a:bodyPr/>
          <a:lstStyle/>
          <a:p>
            <a:fld id="{C06A5643-8029-4073-B4F1-206517EDC2A3}" type="datetimeFigureOut">
              <a:rPr lang="en-US" smtClean="0"/>
              <a:pPr/>
              <a:t>10/25/2017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D12ACC-61B4-4C6E-8269-7F786F5F634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6"/>
            <a:ext cx="39502080" cy="5486400"/>
          </a:xfrm>
          <a:prstGeom prst="rect">
            <a:avLst/>
          </a:prstGeom>
        </p:spPr>
        <p:txBody>
          <a:bodyPr vert="horz" lIns="890715" tIns="445359" rIns="890715" bIns="445359" rtlCol="0" anchor="ctr">
            <a:normAutofit/>
          </a:bodyPr>
          <a:lstStyle/>
          <a:p>
            <a:r>
              <a:rPr lang="en-US"/>
              <a:t>Click to edit Master title style</a:t>
            </a:r>
          </a:p>
        </p:txBody>
      </p:sp>
      <p:sp>
        <p:nvSpPr>
          <p:cNvPr id="3" name="Text Placeholder 2"/>
          <p:cNvSpPr>
            <a:spLocks noGrp="1"/>
          </p:cNvSpPr>
          <p:nvPr>
            <p:ph type="body" idx="1"/>
          </p:nvPr>
        </p:nvSpPr>
        <p:spPr>
          <a:xfrm>
            <a:off x="2194560" y="7680983"/>
            <a:ext cx="39502080" cy="21724625"/>
          </a:xfrm>
          <a:prstGeom prst="rect">
            <a:avLst/>
          </a:prstGeom>
        </p:spPr>
        <p:txBody>
          <a:bodyPr vert="horz" lIns="890715" tIns="445359" rIns="890715" bIns="44535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507"/>
            <a:ext cx="10241280" cy="1752599"/>
          </a:xfrm>
          <a:prstGeom prst="rect">
            <a:avLst/>
          </a:prstGeom>
        </p:spPr>
        <p:txBody>
          <a:bodyPr vert="horz" lIns="890715" tIns="445359" rIns="890715" bIns="445359" rtlCol="0" anchor="ctr"/>
          <a:lstStyle>
            <a:lvl1pPr algn="l">
              <a:defRPr sz="11600">
                <a:solidFill>
                  <a:schemeClr val="tx1">
                    <a:tint val="75000"/>
                  </a:schemeClr>
                </a:solidFill>
              </a:defRPr>
            </a:lvl1pPr>
          </a:lstStyle>
          <a:p>
            <a:fld id="{C06A5643-8029-4073-B4F1-206517EDC2A3}" type="datetimeFigureOut">
              <a:rPr lang="en-US" smtClean="0"/>
              <a:pPr/>
              <a:t>10/25/2017</a:t>
            </a:fld>
            <a:endParaRPr lang="en-US"/>
          </a:p>
        </p:txBody>
      </p:sp>
      <p:sp>
        <p:nvSpPr>
          <p:cNvPr id="5" name="Footer Placeholder 4"/>
          <p:cNvSpPr>
            <a:spLocks noGrp="1"/>
          </p:cNvSpPr>
          <p:nvPr>
            <p:ph type="ftr" sz="quarter" idx="3"/>
          </p:nvPr>
        </p:nvSpPr>
        <p:spPr>
          <a:xfrm>
            <a:off x="14996160" y="30510507"/>
            <a:ext cx="13898880" cy="1752599"/>
          </a:xfrm>
          <a:prstGeom prst="rect">
            <a:avLst/>
          </a:prstGeom>
        </p:spPr>
        <p:txBody>
          <a:bodyPr vert="horz" lIns="890715" tIns="445359" rIns="890715" bIns="445359" rtlCol="0" anchor="ctr"/>
          <a:lstStyle>
            <a:lvl1pPr algn="ctr">
              <a:defRPr sz="1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507"/>
            <a:ext cx="10241280" cy="1752599"/>
          </a:xfrm>
          <a:prstGeom prst="rect">
            <a:avLst/>
          </a:prstGeom>
        </p:spPr>
        <p:txBody>
          <a:bodyPr vert="horz" lIns="890715" tIns="445359" rIns="890715" bIns="445359" rtlCol="0" anchor="ctr"/>
          <a:lstStyle>
            <a:lvl1pPr algn="r">
              <a:defRPr sz="11600">
                <a:solidFill>
                  <a:schemeClr val="tx1">
                    <a:tint val="75000"/>
                  </a:schemeClr>
                </a:solidFill>
              </a:defRPr>
            </a:lvl1pPr>
          </a:lstStyle>
          <a:p>
            <a:fld id="{FAD12ACC-61B4-4C6E-8269-7F786F5F634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8907153" rtl="0" eaLnBrk="1" latinLnBrk="0" hangingPunct="1">
        <a:spcBef>
          <a:spcPct val="0"/>
        </a:spcBef>
        <a:buNone/>
        <a:defRPr sz="42900" kern="1200">
          <a:solidFill>
            <a:schemeClr val="tx1"/>
          </a:solidFill>
          <a:latin typeface="+mj-lt"/>
          <a:ea typeface="+mj-ea"/>
          <a:cs typeface="+mj-cs"/>
        </a:defRPr>
      </a:lvl1pPr>
    </p:titleStyle>
    <p:bodyStyle>
      <a:lvl1pPr marL="3340184" indent="-3340184" algn="l" defTabSz="8907153" rtl="0" eaLnBrk="1" latinLnBrk="0" hangingPunct="1">
        <a:spcBef>
          <a:spcPct val="20000"/>
        </a:spcBef>
        <a:buFont typeface="Arial" pitchFamily="34" charset="0"/>
        <a:buChar char="•"/>
        <a:defRPr sz="31100" kern="1200">
          <a:solidFill>
            <a:schemeClr val="tx1"/>
          </a:solidFill>
          <a:latin typeface="+mn-lt"/>
          <a:ea typeface="+mn-ea"/>
          <a:cs typeface="+mn-cs"/>
        </a:defRPr>
      </a:lvl1pPr>
      <a:lvl2pPr marL="7237062" indent="-2783484" algn="l" defTabSz="8907153" rtl="0" eaLnBrk="1" latinLnBrk="0" hangingPunct="1">
        <a:spcBef>
          <a:spcPct val="20000"/>
        </a:spcBef>
        <a:buFont typeface="Arial" pitchFamily="34" charset="0"/>
        <a:buChar char="–"/>
        <a:defRPr sz="27200" kern="1200">
          <a:solidFill>
            <a:schemeClr val="tx1"/>
          </a:solidFill>
          <a:latin typeface="+mn-lt"/>
          <a:ea typeface="+mn-ea"/>
          <a:cs typeface="+mn-cs"/>
        </a:defRPr>
      </a:lvl2pPr>
      <a:lvl3pPr marL="11133941" indent="-2226789" algn="l" defTabSz="8907153" rtl="0" eaLnBrk="1" latinLnBrk="0" hangingPunct="1">
        <a:spcBef>
          <a:spcPct val="20000"/>
        </a:spcBef>
        <a:buFont typeface="Arial" pitchFamily="34" charset="0"/>
        <a:buChar char="•"/>
        <a:defRPr sz="23500" kern="1200">
          <a:solidFill>
            <a:schemeClr val="tx1"/>
          </a:solidFill>
          <a:latin typeface="+mn-lt"/>
          <a:ea typeface="+mn-ea"/>
          <a:cs typeface="+mn-cs"/>
        </a:defRPr>
      </a:lvl3pPr>
      <a:lvl4pPr marL="15587517" indent="-2226789" algn="l" defTabSz="8907153" rtl="0" eaLnBrk="1" latinLnBrk="0" hangingPunct="1">
        <a:spcBef>
          <a:spcPct val="20000"/>
        </a:spcBef>
        <a:buFont typeface="Arial" pitchFamily="34" charset="0"/>
        <a:buChar char="–"/>
        <a:defRPr sz="19400" kern="1200">
          <a:solidFill>
            <a:schemeClr val="tx1"/>
          </a:solidFill>
          <a:latin typeface="+mn-lt"/>
          <a:ea typeface="+mn-ea"/>
          <a:cs typeface="+mn-cs"/>
        </a:defRPr>
      </a:lvl4pPr>
      <a:lvl5pPr marL="20041094" indent="-2226789" algn="l" defTabSz="8907153" rtl="0" eaLnBrk="1" latinLnBrk="0" hangingPunct="1">
        <a:spcBef>
          <a:spcPct val="20000"/>
        </a:spcBef>
        <a:buFont typeface="Arial" pitchFamily="34" charset="0"/>
        <a:buChar char="»"/>
        <a:defRPr sz="19400" kern="1200">
          <a:solidFill>
            <a:schemeClr val="tx1"/>
          </a:solidFill>
          <a:latin typeface="+mn-lt"/>
          <a:ea typeface="+mn-ea"/>
          <a:cs typeface="+mn-cs"/>
        </a:defRPr>
      </a:lvl5pPr>
      <a:lvl6pPr marL="24494669" indent="-2226789" algn="l" defTabSz="8907153" rtl="0" eaLnBrk="1" latinLnBrk="0" hangingPunct="1">
        <a:spcBef>
          <a:spcPct val="20000"/>
        </a:spcBef>
        <a:buFont typeface="Arial" pitchFamily="34" charset="0"/>
        <a:buChar char="•"/>
        <a:defRPr sz="19400" kern="1200">
          <a:solidFill>
            <a:schemeClr val="tx1"/>
          </a:solidFill>
          <a:latin typeface="+mn-lt"/>
          <a:ea typeface="+mn-ea"/>
          <a:cs typeface="+mn-cs"/>
        </a:defRPr>
      </a:lvl6pPr>
      <a:lvl7pPr marL="28948245" indent="-2226789" algn="l" defTabSz="8907153" rtl="0" eaLnBrk="1" latinLnBrk="0" hangingPunct="1">
        <a:spcBef>
          <a:spcPct val="20000"/>
        </a:spcBef>
        <a:buFont typeface="Arial" pitchFamily="34" charset="0"/>
        <a:buChar char="•"/>
        <a:defRPr sz="19400" kern="1200">
          <a:solidFill>
            <a:schemeClr val="tx1"/>
          </a:solidFill>
          <a:latin typeface="+mn-lt"/>
          <a:ea typeface="+mn-ea"/>
          <a:cs typeface="+mn-cs"/>
        </a:defRPr>
      </a:lvl7pPr>
      <a:lvl8pPr marL="33401824" indent="-2226789" algn="l" defTabSz="8907153" rtl="0" eaLnBrk="1" latinLnBrk="0" hangingPunct="1">
        <a:spcBef>
          <a:spcPct val="20000"/>
        </a:spcBef>
        <a:buFont typeface="Arial" pitchFamily="34" charset="0"/>
        <a:buChar char="•"/>
        <a:defRPr sz="19400" kern="1200">
          <a:solidFill>
            <a:schemeClr val="tx1"/>
          </a:solidFill>
          <a:latin typeface="+mn-lt"/>
          <a:ea typeface="+mn-ea"/>
          <a:cs typeface="+mn-cs"/>
        </a:defRPr>
      </a:lvl8pPr>
      <a:lvl9pPr marL="37855398" indent="-2226789" algn="l" defTabSz="8907153" rtl="0" eaLnBrk="1" latinLnBrk="0" hangingPunct="1">
        <a:spcBef>
          <a:spcPct val="20000"/>
        </a:spcBef>
        <a:buFont typeface="Arial" pitchFamily="34" charset="0"/>
        <a:buChar char="•"/>
        <a:defRPr sz="19400" kern="1200">
          <a:solidFill>
            <a:schemeClr val="tx1"/>
          </a:solidFill>
          <a:latin typeface="+mn-lt"/>
          <a:ea typeface="+mn-ea"/>
          <a:cs typeface="+mn-cs"/>
        </a:defRPr>
      </a:lvl9pPr>
    </p:bodyStyle>
    <p:otherStyle>
      <a:defPPr>
        <a:defRPr lang="en-US"/>
      </a:defPPr>
      <a:lvl1pPr marL="0" algn="l" defTabSz="8907153" rtl="0" eaLnBrk="1" latinLnBrk="0" hangingPunct="1">
        <a:defRPr sz="17500" kern="1200">
          <a:solidFill>
            <a:schemeClr val="tx1"/>
          </a:solidFill>
          <a:latin typeface="+mn-lt"/>
          <a:ea typeface="+mn-ea"/>
          <a:cs typeface="+mn-cs"/>
        </a:defRPr>
      </a:lvl1pPr>
      <a:lvl2pPr marL="4453576" algn="l" defTabSz="8907153" rtl="0" eaLnBrk="1" latinLnBrk="0" hangingPunct="1">
        <a:defRPr sz="17500" kern="1200">
          <a:solidFill>
            <a:schemeClr val="tx1"/>
          </a:solidFill>
          <a:latin typeface="+mn-lt"/>
          <a:ea typeface="+mn-ea"/>
          <a:cs typeface="+mn-cs"/>
        </a:defRPr>
      </a:lvl2pPr>
      <a:lvl3pPr marL="8907153" algn="l" defTabSz="8907153" rtl="0" eaLnBrk="1" latinLnBrk="0" hangingPunct="1">
        <a:defRPr sz="17500" kern="1200">
          <a:solidFill>
            <a:schemeClr val="tx1"/>
          </a:solidFill>
          <a:latin typeface="+mn-lt"/>
          <a:ea typeface="+mn-ea"/>
          <a:cs typeface="+mn-cs"/>
        </a:defRPr>
      </a:lvl3pPr>
      <a:lvl4pPr marL="13360728" algn="l" defTabSz="8907153" rtl="0" eaLnBrk="1" latinLnBrk="0" hangingPunct="1">
        <a:defRPr sz="17500" kern="1200">
          <a:solidFill>
            <a:schemeClr val="tx1"/>
          </a:solidFill>
          <a:latin typeface="+mn-lt"/>
          <a:ea typeface="+mn-ea"/>
          <a:cs typeface="+mn-cs"/>
        </a:defRPr>
      </a:lvl4pPr>
      <a:lvl5pPr marL="17814305" algn="l" defTabSz="8907153" rtl="0" eaLnBrk="1" latinLnBrk="0" hangingPunct="1">
        <a:defRPr sz="17500" kern="1200">
          <a:solidFill>
            <a:schemeClr val="tx1"/>
          </a:solidFill>
          <a:latin typeface="+mn-lt"/>
          <a:ea typeface="+mn-ea"/>
          <a:cs typeface="+mn-cs"/>
        </a:defRPr>
      </a:lvl5pPr>
      <a:lvl6pPr marL="22267882" algn="l" defTabSz="8907153" rtl="0" eaLnBrk="1" latinLnBrk="0" hangingPunct="1">
        <a:defRPr sz="17500" kern="1200">
          <a:solidFill>
            <a:schemeClr val="tx1"/>
          </a:solidFill>
          <a:latin typeface="+mn-lt"/>
          <a:ea typeface="+mn-ea"/>
          <a:cs typeface="+mn-cs"/>
        </a:defRPr>
      </a:lvl6pPr>
      <a:lvl7pPr marL="26721458" algn="l" defTabSz="8907153" rtl="0" eaLnBrk="1" latinLnBrk="0" hangingPunct="1">
        <a:defRPr sz="17500" kern="1200">
          <a:solidFill>
            <a:schemeClr val="tx1"/>
          </a:solidFill>
          <a:latin typeface="+mn-lt"/>
          <a:ea typeface="+mn-ea"/>
          <a:cs typeface="+mn-cs"/>
        </a:defRPr>
      </a:lvl7pPr>
      <a:lvl8pPr marL="31175035" algn="l" defTabSz="8907153" rtl="0" eaLnBrk="1" latinLnBrk="0" hangingPunct="1">
        <a:defRPr sz="17500" kern="1200">
          <a:solidFill>
            <a:schemeClr val="tx1"/>
          </a:solidFill>
          <a:latin typeface="+mn-lt"/>
          <a:ea typeface="+mn-ea"/>
          <a:cs typeface="+mn-cs"/>
        </a:defRPr>
      </a:lvl8pPr>
      <a:lvl9pPr marL="35628609" algn="l" defTabSz="8907153" rtl="0" eaLnBrk="1" latinLnBrk="0" hangingPunct="1">
        <a:defRPr sz="17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notesSlide" Target="../notesSlides/notesSlide1.xml"/><Relationship Id="rId7" Type="http://schemas.openxmlformats.org/officeDocument/2006/relationships/image" Target="../media/image4.gif"/><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2440" y="609600"/>
            <a:ext cx="42885360" cy="6483566"/>
          </a:xfrm>
          <a:prstGeom prst="roundRect">
            <a:avLst/>
          </a:prstGeom>
          <a:solidFill>
            <a:schemeClr val="bg1"/>
          </a:solidFill>
          <a:ln w="76200">
            <a:solidFill>
              <a:schemeClr val="tx2"/>
            </a:solidFill>
          </a:ln>
        </p:spPr>
        <p:txBody>
          <a:bodyPr wrap="square" lIns="880955" tIns="440476" rIns="880955" bIns="440476" rtlCol="0">
            <a:spAutoFit/>
          </a:bodyPr>
          <a:lstStyle/>
          <a:p>
            <a:pPr algn="ctr"/>
            <a:r>
              <a:rPr lang="en-US" sz="8600" b="1" dirty="0">
                <a:solidFill>
                  <a:schemeClr val="tx2"/>
                </a:solidFill>
                <a:latin typeface="Garamond" pitchFamily="18" charset="0"/>
              </a:rPr>
              <a:t>Maintaining the Change: </a:t>
            </a:r>
          </a:p>
          <a:p>
            <a:pPr algn="ctr"/>
            <a:r>
              <a:rPr lang="en-US" sz="7500" b="1" dirty="0">
                <a:solidFill>
                  <a:schemeClr val="tx2"/>
                </a:solidFill>
                <a:latin typeface="Garamond" pitchFamily="18" charset="0"/>
              </a:rPr>
              <a:t>Moving Beyond Talking the Talk to Walking the Walk When it Comes to Diversity &amp; Inclusion</a:t>
            </a:r>
            <a:endParaRPr lang="en-US" sz="5400" dirty="0">
              <a:solidFill>
                <a:schemeClr val="tx2"/>
              </a:solidFill>
              <a:latin typeface="Helvetica" pitchFamily="34" charset="0"/>
              <a:cs typeface="Helvetica" pitchFamily="34" charset="0"/>
            </a:endParaRPr>
          </a:p>
          <a:p>
            <a:pPr algn="ctr"/>
            <a:r>
              <a:rPr lang="en-US" sz="5400" dirty="0">
                <a:solidFill>
                  <a:schemeClr val="tx2"/>
                </a:solidFill>
                <a:latin typeface="Helvetica" pitchFamily="34" charset="0"/>
                <a:cs typeface="Helvetica" pitchFamily="34" charset="0"/>
              </a:rPr>
              <a:t>Bethany Sloane, PT, DPT; Hannah Sanford-Keller, MS, CCC-SLP; Lindsay </a:t>
            </a:r>
            <a:r>
              <a:rPr lang="en-US" sz="5400" dirty="0">
                <a:solidFill>
                  <a:schemeClr val="tx2"/>
                </a:solidFill>
                <a:latin typeface="Helvetica"/>
                <a:cs typeface="Helvetica"/>
              </a:rPr>
              <a:t>Sauvé</a:t>
            </a:r>
            <a:r>
              <a:rPr lang="en-US" sz="5400" dirty="0">
                <a:solidFill>
                  <a:schemeClr val="tx2"/>
                </a:solidFill>
                <a:latin typeface="Helvetica" pitchFamily="34" charset="0"/>
                <a:cs typeface="Helvetica" pitchFamily="34" charset="0"/>
              </a:rPr>
              <a:t>, MPH</a:t>
            </a:r>
          </a:p>
          <a:p>
            <a:pPr algn="ctr"/>
            <a:r>
              <a:rPr lang="en-US" sz="5400" dirty="0">
                <a:solidFill>
                  <a:schemeClr val="tx2"/>
                </a:solidFill>
                <a:latin typeface="Helvetica" pitchFamily="34" charset="0"/>
                <a:cs typeface="Helvetica" pitchFamily="34" charset="0"/>
              </a:rPr>
              <a:t>University Centers for Excellence in Developmental Disabilities (UCEDD)/Institute on Development and Disability (IDD)  </a:t>
            </a:r>
          </a:p>
          <a:p>
            <a:pPr algn="ctr"/>
            <a:r>
              <a:rPr lang="en-US" sz="5400" dirty="0">
                <a:solidFill>
                  <a:schemeClr val="tx2"/>
                </a:solidFill>
                <a:latin typeface="Helvetica" pitchFamily="34" charset="0"/>
                <a:cs typeface="Helvetica" pitchFamily="34" charset="0"/>
              </a:rPr>
              <a:t>Oregon Health &amp; Science University, Portland, OR, USA                                                     </a:t>
            </a:r>
            <a:endParaRPr lang="en-US" sz="3800" b="1" dirty="0">
              <a:solidFill>
                <a:schemeClr val="bg1"/>
              </a:solidFill>
              <a:latin typeface="Helvetica" pitchFamily="34" charset="0"/>
              <a:cs typeface="Helvetica" pitchFamily="34" charset="0"/>
            </a:endParaRPr>
          </a:p>
        </p:txBody>
      </p:sp>
      <p:sp>
        <p:nvSpPr>
          <p:cNvPr id="32" name="TextBox 31"/>
          <p:cNvSpPr txBox="1"/>
          <p:nvPr/>
        </p:nvSpPr>
        <p:spPr>
          <a:xfrm>
            <a:off x="472440" y="7600950"/>
            <a:ext cx="13716000" cy="1379081"/>
          </a:xfrm>
          <a:prstGeom prst="round2SameRect">
            <a:avLst/>
          </a:prstGeom>
          <a:solidFill>
            <a:srgbClr val="387C2B"/>
          </a:solidFill>
          <a:ln w="38100">
            <a:noFill/>
          </a:ln>
        </p:spPr>
        <p:txBody>
          <a:bodyPr wrap="square" lIns="148454" tIns="148454" rIns="148454" bIns="148454" rtlCol="0">
            <a:spAutoFit/>
          </a:bodyPr>
          <a:lstStyle/>
          <a:p>
            <a:pPr algn="ctr"/>
            <a:r>
              <a:rPr lang="en-US" sz="6600" b="1" dirty="0">
                <a:solidFill>
                  <a:schemeClr val="bg1"/>
                </a:solidFill>
                <a:latin typeface="Garamond" pitchFamily="18" charset="0"/>
                <a:cs typeface="Arial" pitchFamily="34" charset="0"/>
              </a:rPr>
              <a:t>About our project </a:t>
            </a:r>
          </a:p>
        </p:txBody>
      </p:sp>
      <p:sp>
        <p:nvSpPr>
          <p:cNvPr id="3075" name="Rectangle 3"/>
          <p:cNvSpPr>
            <a:spLocks noChangeArrowheads="1"/>
          </p:cNvSpPr>
          <p:nvPr/>
        </p:nvSpPr>
        <p:spPr bwMode="auto">
          <a:xfrm>
            <a:off x="14" y="1370086"/>
            <a:ext cx="1798891" cy="3592461"/>
          </a:xfrm>
          <a:prstGeom prst="rect">
            <a:avLst/>
          </a:prstGeom>
          <a:noFill/>
          <a:ln w="9525">
            <a:noFill/>
            <a:miter lim="800000"/>
            <a:headEnd/>
            <a:tailEnd/>
          </a:ln>
          <a:effectLst/>
        </p:spPr>
        <p:txBody>
          <a:bodyPr vert="horz" wrap="none" lIns="890715" tIns="445359" rIns="890715" bIns="445359" numCol="1" anchor="ctr" anchorCtr="0" compatLnSpc="1">
            <a:prstTxWarp prst="textNoShape">
              <a:avLst/>
            </a:prstTxWarp>
            <a:spAutoFit/>
          </a:bodyPr>
          <a:lstStyle/>
          <a:p>
            <a:endParaRPr lang="en-US"/>
          </a:p>
        </p:txBody>
      </p:sp>
      <p:sp>
        <p:nvSpPr>
          <p:cNvPr id="3078" name="Rectangle 6"/>
          <p:cNvSpPr>
            <a:spLocks noChangeArrowheads="1"/>
          </p:cNvSpPr>
          <p:nvPr/>
        </p:nvSpPr>
        <p:spPr bwMode="auto">
          <a:xfrm>
            <a:off x="14" y="1370086"/>
            <a:ext cx="1798891" cy="3592461"/>
          </a:xfrm>
          <a:prstGeom prst="rect">
            <a:avLst/>
          </a:prstGeom>
          <a:noFill/>
          <a:ln w="9525">
            <a:noFill/>
            <a:miter lim="800000"/>
            <a:headEnd/>
            <a:tailEnd/>
          </a:ln>
          <a:effectLst/>
        </p:spPr>
        <p:txBody>
          <a:bodyPr vert="horz" wrap="none" lIns="890715" tIns="445359" rIns="890715" bIns="445359" numCol="1" anchor="ctr" anchorCtr="0" compatLnSpc="1">
            <a:prstTxWarp prst="textNoShape">
              <a:avLst/>
            </a:prstTxWarp>
            <a:spAutoFit/>
          </a:bodyPr>
          <a:lstStyle/>
          <a:p>
            <a:endParaRPr lang="en-US"/>
          </a:p>
        </p:txBody>
      </p:sp>
      <p:sp>
        <p:nvSpPr>
          <p:cNvPr id="16" name="TextBox 15"/>
          <p:cNvSpPr txBox="1"/>
          <p:nvPr/>
        </p:nvSpPr>
        <p:spPr>
          <a:xfrm>
            <a:off x="8974380" y="11955426"/>
            <a:ext cx="267455" cy="2826742"/>
          </a:xfrm>
          <a:prstGeom prst="rect">
            <a:avLst/>
          </a:prstGeom>
          <a:noFill/>
        </p:spPr>
        <p:txBody>
          <a:bodyPr wrap="none" lIns="132402" tIns="66202" rIns="132402" bIns="66202" rtlCol="0">
            <a:spAutoFit/>
          </a:bodyPr>
          <a:lstStyle/>
          <a:p>
            <a:endParaRPr lang="en-US" dirty="0"/>
          </a:p>
        </p:txBody>
      </p:sp>
      <p:sp>
        <p:nvSpPr>
          <p:cNvPr id="17" name="TextBox 16"/>
          <p:cNvSpPr txBox="1"/>
          <p:nvPr/>
        </p:nvSpPr>
        <p:spPr>
          <a:xfrm>
            <a:off x="357163" y="9439274"/>
            <a:ext cx="13716000" cy="6181506"/>
          </a:xfrm>
          <a:prstGeom prst="rect">
            <a:avLst/>
          </a:prstGeom>
          <a:noFill/>
          <a:ln w="76200">
            <a:noFill/>
          </a:ln>
        </p:spPr>
        <p:txBody>
          <a:bodyPr wrap="square" lIns="132402" tIns="66202" rIns="132402" bIns="66202" rtlCol="0" anchor="t">
            <a:spAutoFit/>
          </a:bodyPr>
          <a:lstStyle/>
          <a:p>
            <a:pPr marL="528955"/>
            <a:r>
              <a:rPr lang="en-US" sz="3500" dirty="0">
                <a:solidFill>
                  <a:schemeClr val="tx2">
                    <a:lumMod val="75000"/>
                  </a:schemeClr>
                </a:solidFill>
                <a:latin typeface="Helvetica" pitchFamily="34" charset="0"/>
                <a:cs typeface="Helvetica" pitchFamily="34" charset="0"/>
              </a:rPr>
              <a:t>The Institute on Development and Disability Diversity Task Force was established in 2015 as a way to address technical and adaptive changes in our healthcare institution needed to increase cultural and linguistic competency. We have adopted strategies to move beyond simply discussing healthcare equity and towards making sustainable changes.</a:t>
            </a:r>
          </a:p>
          <a:p>
            <a:pPr marL="986155" indent="-457200">
              <a:buFont typeface="Arial"/>
              <a:buChar char="•"/>
            </a:pPr>
            <a:r>
              <a:rPr lang="en-US" sz="3500" b="1" u="sng" dirty="0">
                <a:solidFill>
                  <a:schemeClr val="tx2">
                    <a:lumMod val="75000"/>
                  </a:schemeClr>
                </a:solidFill>
                <a:latin typeface="Helvetica" pitchFamily="34" charset="0"/>
                <a:cs typeface="Helvetica" pitchFamily="34" charset="0"/>
              </a:rPr>
              <a:t>Phase one: </a:t>
            </a:r>
            <a:r>
              <a:rPr lang="en-US" sz="3500" dirty="0">
                <a:solidFill>
                  <a:schemeClr val="tx2">
                    <a:lumMod val="75000"/>
                  </a:schemeClr>
                </a:solidFill>
                <a:latin typeface="Helvetica" pitchFamily="34" charset="0"/>
                <a:cs typeface="Helvetica" pitchFamily="34" charset="0"/>
              </a:rPr>
              <a:t>establishing the task force, creating a shared vision, and publishing a diversity statement. </a:t>
            </a:r>
          </a:p>
          <a:p>
            <a:pPr marL="986155" indent="-457200">
              <a:buFont typeface="Arial"/>
              <a:buChar char="•"/>
            </a:pPr>
            <a:r>
              <a:rPr lang="en-US" sz="3500" b="1" u="sng" dirty="0">
                <a:solidFill>
                  <a:schemeClr val="tx2">
                    <a:lumMod val="75000"/>
                  </a:schemeClr>
                </a:solidFill>
                <a:latin typeface="Helvetica" pitchFamily="34" charset="0"/>
                <a:cs typeface="Helvetica" pitchFamily="34" charset="0"/>
              </a:rPr>
              <a:t>Phase two: </a:t>
            </a:r>
            <a:r>
              <a:rPr lang="en-US" sz="3500" dirty="0">
                <a:solidFill>
                  <a:schemeClr val="tx2">
                    <a:lumMod val="75000"/>
                  </a:schemeClr>
                </a:solidFill>
                <a:latin typeface="Helvetica" pitchFamily="34" charset="0"/>
                <a:cs typeface="Helvetica" pitchFamily="34" charset="0"/>
              </a:rPr>
              <a:t>internal and external partnerships, strategic planning, and implementation of policy changes.</a:t>
            </a:r>
            <a:r>
              <a:rPr lang="en-US" sz="3800" dirty="0">
                <a:solidFill>
                  <a:schemeClr val="tx2">
                    <a:lumMod val="75000"/>
                  </a:schemeClr>
                </a:solidFill>
                <a:latin typeface="Helvetica" pitchFamily="34" charset="0"/>
                <a:cs typeface="Helvetica" pitchFamily="34" charset="0"/>
              </a:rPr>
              <a:t> </a:t>
            </a:r>
            <a:endParaRPr lang="en-US" sz="3800" dirty="0">
              <a:solidFill>
                <a:srgbClr val="000000"/>
              </a:solidFill>
              <a:latin typeface="Calibri"/>
              <a:cs typeface="Helvetica" pitchFamily="34" charset="0"/>
            </a:endParaRPr>
          </a:p>
          <a:p>
            <a:pPr marL="528320"/>
            <a:endParaRPr lang="en-US" sz="4000" dirty="0">
              <a:solidFill>
                <a:schemeClr val="tx2">
                  <a:lumMod val="75000"/>
                </a:schemeClr>
              </a:solidFill>
              <a:latin typeface="Helvetica" pitchFamily="34" charset="0"/>
              <a:cs typeface="Helvetica" pitchFamily="34" charset="0"/>
            </a:endParaRPr>
          </a:p>
        </p:txBody>
      </p:sp>
      <p:grpSp>
        <p:nvGrpSpPr>
          <p:cNvPr id="66" name="Group 65"/>
          <p:cNvGrpSpPr/>
          <p:nvPr/>
        </p:nvGrpSpPr>
        <p:grpSpPr>
          <a:xfrm>
            <a:off x="0" y="31851600"/>
            <a:ext cx="43891200" cy="1066800"/>
            <a:chOff x="0" y="31851600"/>
            <a:chExt cx="43891200" cy="1066800"/>
          </a:xfrm>
          <a:solidFill>
            <a:schemeClr val="tx2"/>
          </a:solidFill>
        </p:grpSpPr>
        <p:sp>
          <p:nvSpPr>
            <p:cNvPr id="46" name="Rectangle 45"/>
            <p:cNvSpPr/>
            <p:nvPr/>
          </p:nvSpPr>
          <p:spPr>
            <a:xfrm>
              <a:off x="0" y="31851600"/>
              <a:ext cx="43891200" cy="1066800"/>
            </a:xfrm>
            <a:prstGeom prst="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439400" y="31851601"/>
              <a:ext cx="25069800" cy="764639"/>
            </a:xfrm>
            <a:prstGeom prst="rect">
              <a:avLst/>
            </a:prstGeom>
            <a:grpFill/>
            <a:ln>
              <a:solidFill>
                <a:schemeClr val="tx2"/>
              </a:solidFill>
            </a:ln>
          </p:spPr>
          <p:txBody>
            <a:bodyPr wrap="square" lIns="132402" tIns="66202" rIns="132402" bIns="66202" rtlCol="0">
              <a:spAutoFit/>
            </a:bodyPr>
            <a:lstStyle/>
            <a:p>
              <a:r>
                <a:rPr lang="en-US" sz="4100" dirty="0">
                  <a:solidFill>
                    <a:schemeClr val="bg1"/>
                  </a:solidFill>
                  <a:latin typeface="Helvetica" pitchFamily="34" charset="0"/>
                  <a:cs typeface="Helvetica" pitchFamily="34" charset="0"/>
                </a:rPr>
                <a:t>Presented at the 2017 Association of University Centers on Disabilities Conference, Washington, DC </a:t>
              </a:r>
              <a:endParaRPr lang="en-US" sz="4100" dirty="0">
                <a:solidFill>
                  <a:srgbClr val="004990"/>
                </a:solidFill>
                <a:latin typeface="Helvetica" pitchFamily="34" charset="0"/>
                <a:cs typeface="Helvetica" pitchFamily="34" charset="0"/>
              </a:endParaRPr>
            </a:p>
          </p:txBody>
        </p:sp>
      </p:grpSp>
      <p:sp>
        <p:nvSpPr>
          <p:cNvPr id="43" name="TextBox 42"/>
          <p:cNvSpPr txBox="1"/>
          <p:nvPr/>
        </p:nvSpPr>
        <p:spPr>
          <a:xfrm>
            <a:off x="426174" y="16373475"/>
            <a:ext cx="13716000" cy="1379081"/>
          </a:xfrm>
          <a:prstGeom prst="round2SameRect">
            <a:avLst/>
          </a:prstGeom>
          <a:solidFill>
            <a:srgbClr val="387C2B"/>
          </a:solidFill>
          <a:ln>
            <a:noFill/>
          </a:ln>
        </p:spPr>
        <p:txBody>
          <a:bodyPr wrap="square" lIns="148454" tIns="148454" rIns="148454" bIns="148454" rtlCol="0">
            <a:spAutoFit/>
          </a:bodyPr>
          <a:lstStyle/>
          <a:p>
            <a:pPr algn="ctr"/>
            <a:r>
              <a:rPr lang="en-US" sz="6600" b="1" dirty="0">
                <a:solidFill>
                  <a:schemeClr val="bg1"/>
                </a:solidFill>
                <a:latin typeface="Garamond" pitchFamily="18" charset="0"/>
                <a:cs typeface="Arial" pitchFamily="34" charset="0"/>
              </a:rPr>
              <a:t>What are the issues?</a:t>
            </a:r>
          </a:p>
        </p:txBody>
      </p:sp>
      <p:sp>
        <p:nvSpPr>
          <p:cNvPr id="33" name="TextBox 32"/>
          <p:cNvSpPr txBox="1"/>
          <p:nvPr/>
        </p:nvSpPr>
        <p:spPr>
          <a:xfrm>
            <a:off x="376997" y="23235960"/>
            <a:ext cx="13716000" cy="1379081"/>
          </a:xfrm>
          <a:prstGeom prst="round2SameRect">
            <a:avLst/>
          </a:prstGeom>
          <a:solidFill>
            <a:srgbClr val="387C2B"/>
          </a:solidFill>
          <a:ln>
            <a:noFill/>
          </a:ln>
        </p:spPr>
        <p:txBody>
          <a:bodyPr wrap="square" lIns="148454" tIns="148454" rIns="148454" bIns="148454" rtlCol="0">
            <a:spAutoFit/>
          </a:bodyPr>
          <a:lstStyle/>
          <a:p>
            <a:pPr algn="ctr"/>
            <a:r>
              <a:rPr lang="en-US" sz="6600" b="1" dirty="0">
                <a:solidFill>
                  <a:schemeClr val="bg1"/>
                </a:solidFill>
                <a:latin typeface="Garamond" pitchFamily="18" charset="0"/>
                <a:cs typeface="Arial" pitchFamily="34" charset="0"/>
              </a:rPr>
              <a:t>What did we do?</a:t>
            </a:r>
          </a:p>
        </p:txBody>
      </p:sp>
      <p:sp>
        <p:nvSpPr>
          <p:cNvPr id="7" name="TextBox 6"/>
          <p:cNvSpPr txBox="1"/>
          <p:nvPr/>
        </p:nvSpPr>
        <p:spPr>
          <a:xfrm>
            <a:off x="2571001" y="24823925"/>
            <a:ext cx="12747263" cy="7540526"/>
          </a:xfrm>
          <a:prstGeom prst="rect">
            <a:avLst/>
          </a:prstGeom>
          <a:noFill/>
        </p:spPr>
        <p:txBody>
          <a:bodyPr wrap="square" rtlCol="0" anchor="t">
            <a:spAutoFit/>
          </a:bodyPr>
          <a:lstStyle/>
          <a:p>
            <a:pPr marL="908050" indent="-571500">
              <a:buFont typeface="Arial"/>
              <a:buChar char="•"/>
            </a:pPr>
            <a:r>
              <a:rPr lang="en-US" sz="3500" dirty="0">
                <a:solidFill>
                  <a:schemeClr val="tx2">
                    <a:lumMod val="75000"/>
                  </a:schemeClr>
                </a:solidFill>
                <a:latin typeface="Helvetica" pitchFamily="34" charset="0"/>
                <a:cs typeface="Helvetica" pitchFamily="34" charset="0"/>
              </a:rPr>
              <a:t>1 cohesive IDD Diversity Action Plan</a:t>
            </a:r>
          </a:p>
          <a:p>
            <a:pPr marL="908050" lvl="0" indent="-571500">
              <a:buFont typeface="Arial"/>
              <a:buChar char="•"/>
            </a:pPr>
            <a:r>
              <a:rPr lang="en-US" sz="3500" dirty="0">
                <a:solidFill>
                  <a:schemeClr val="tx2">
                    <a:lumMod val="75000"/>
                  </a:schemeClr>
                </a:solidFill>
                <a:latin typeface="Helvetica" pitchFamily="34" charset="0"/>
                <a:cs typeface="Helvetica" pitchFamily="34" charset="0"/>
              </a:rPr>
              <a:t>27 members representing all sub-groups of the IDD</a:t>
            </a:r>
          </a:p>
          <a:p>
            <a:pPr marL="908050" indent="-571500">
              <a:buFont typeface="Arial"/>
              <a:buChar char="•"/>
            </a:pPr>
            <a:r>
              <a:rPr lang="en-US" sz="3500" dirty="0">
                <a:solidFill>
                  <a:schemeClr val="tx2">
                    <a:lumMod val="75000"/>
                  </a:schemeClr>
                </a:solidFill>
                <a:latin typeface="Helvetica" pitchFamily="34" charset="0"/>
                <a:cs typeface="Helvetica" pitchFamily="34" charset="0"/>
              </a:rPr>
              <a:t>6 trainings provided to students, employees on diversity and disability</a:t>
            </a:r>
          </a:p>
          <a:p>
            <a:pPr marL="908050" lvl="0" indent="-571500">
              <a:buFont typeface="Arial"/>
              <a:buChar char="•"/>
            </a:pPr>
            <a:r>
              <a:rPr lang="en-US" sz="3500" dirty="0">
                <a:solidFill>
                  <a:schemeClr val="tx2">
                    <a:lumMod val="75000"/>
                  </a:schemeClr>
                </a:solidFill>
                <a:latin typeface="Helvetica" pitchFamily="34" charset="0"/>
                <a:cs typeface="Helvetica" pitchFamily="34" charset="0"/>
              </a:rPr>
              <a:t>1 summer intern </a:t>
            </a:r>
          </a:p>
          <a:p>
            <a:pPr marL="908050" lvl="0" indent="-571500">
              <a:buFont typeface="Arial"/>
              <a:buChar char="•"/>
            </a:pPr>
            <a:r>
              <a:rPr lang="en-US" sz="3500" dirty="0">
                <a:solidFill>
                  <a:schemeClr val="tx2">
                    <a:lumMod val="75000"/>
                  </a:schemeClr>
                </a:solidFill>
                <a:latin typeface="Helvetica" pitchFamily="34" charset="0"/>
                <a:cs typeface="Helvetica" pitchFamily="34" charset="0"/>
              </a:rPr>
              <a:t>Lunch and Learn series with community partners</a:t>
            </a:r>
          </a:p>
          <a:p>
            <a:pPr marL="908050" lvl="0" indent="-571500">
              <a:buFont typeface="Arial"/>
              <a:buChar char="•"/>
            </a:pPr>
            <a:r>
              <a:rPr lang="en-US" sz="3500" dirty="0">
                <a:solidFill>
                  <a:schemeClr val="tx2">
                    <a:lumMod val="75000"/>
                  </a:schemeClr>
                </a:solidFill>
                <a:latin typeface="Helvetica" pitchFamily="34" charset="0"/>
                <a:cs typeface="Helvetica" pitchFamily="34" charset="0"/>
              </a:rPr>
              <a:t>Diversity book drive</a:t>
            </a:r>
          </a:p>
          <a:p>
            <a:pPr marL="908050" indent="-571500">
              <a:buFont typeface="Arial"/>
              <a:buChar char="•"/>
            </a:pPr>
            <a:r>
              <a:rPr lang="en-US" sz="3500" dirty="0">
                <a:solidFill>
                  <a:schemeClr val="tx2">
                    <a:lumMod val="75000"/>
                  </a:schemeClr>
                </a:solidFill>
                <a:latin typeface="Helvetica" pitchFamily="34" charset="0"/>
                <a:cs typeface="Helvetica" pitchFamily="34" charset="0"/>
              </a:rPr>
              <a:t>1 established policy on translating clinic reports</a:t>
            </a:r>
          </a:p>
          <a:p>
            <a:pPr marL="908050" indent="-571500">
              <a:buFont typeface="Arial"/>
              <a:buChar char="•"/>
            </a:pPr>
            <a:r>
              <a:rPr lang="en-US" sz="3500" dirty="0">
                <a:solidFill>
                  <a:schemeClr val="tx2">
                    <a:lumMod val="75000"/>
                  </a:schemeClr>
                </a:solidFill>
                <a:latin typeface="Helvetica" pitchFamily="34" charset="0"/>
                <a:cs typeface="Helvetica" pitchFamily="34" charset="0"/>
              </a:rPr>
              <a:t>Diversity corner of IDD Digest</a:t>
            </a:r>
          </a:p>
          <a:p>
            <a:pPr marL="908050" indent="-571500">
              <a:buFont typeface="Arial"/>
              <a:buChar char="•"/>
            </a:pPr>
            <a:r>
              <a:rPr lang="en-US" sz="3500" dirty="0">
                <a:solidFill>
                  <a:schemeClr val="tx2">
                    <a:lumMod val="75000"/>
                  </a:schemeClr>
                </a:solidFill>
                <a:latin typeface="Helvetica" pitchFamily="34" charset="0"/>
                <a:cs typeface="Helvetica" pitchFamily="34" charset="0"/>
              </a:rPr>
              <a:t>Partnership with University Center for Diversity and Inclusion</a:t>
            </a:r>
          </a:p>
          <a:p>
            <a:pPr marL="908050" indent="-571500">
              <a:buFont typeface="Arial"/>
              <a:buChar char="•"/>
            </a:pPr>
            <a:r>
              <a:rPr lang="en-US" sz="3500" dirty="0">
                <a:solidFill>
                  <a:schemeClr val="tx2">
                    <a:lumMod val="75000"/>
                  </a:schemeClr>
                </a:solidFill>
                <a:latin typeface="Helvetica" pitchFamily="34" charset="0"/>
                <a:cs typeface="Helvetica" pitchFamily="34" charset="0"/>
              </a:rPr>
              <a:t>2 graduates of the Georgetown Leadership Academy </a:t>
            </a:r>
          </a:p>
          <a:p>
            <a:pPr marL="908050" indent="-571500">
              <a:buFont typeface="Arial"/>
              <a:buChar char="•"/>
            </a:pPr>
            <a:endParaRPr lang="en-US" sz="3200" dirty="0">
              <a:solidFill>
                <a:schemeClr val="tx2">
                  <a:lumMod val="75000"/>
                </a:schemeClr>
              </a:solidFill>
              <a:latin typeface="Helvetica" pitchFamily="34" charset="0"/>
              <a:cs typeface="Helvetica" pitchFamily="34" charset="0"/>
            </a:endParaRPr>
          </a:p>
          <a:p>
            <a:pPr marL="908050" indent="-571500">
              <a:buFont typeface="Arial"/>
              <a:buChar char="•"/>
            </a:pPr>
            <a:endParaRPr lang="en-US" sz="3200" dirty="0">
              <a:solidFill>
                <a:schemeClr val="tx2">
                  <a:lumMod val="75000"/>
                </a:schemeClr>
              </a:solidFill>
              <a:latin typeface="Helvetica" pitchFamily="34" charset="0"/>
              <a:cs typeface="Helvetica" pitchFamily="34" charset="0"/>
            </a:endParaRPr>
          </a:p>
        </p:txBody>
      </p:sp>
      <p:sp>
        <p:nvSpPr>
          <p:cNvPr id="41" name="TextBox 40"/>
          <p:cNvSpPr txBox="1"/>
          <p:nvPr/>
        </p:nvSpPr>
        <p:spPr>
          <a:xfrm>
            <a:off x="29641800" y="24155400"/>
            <a:ext cx="13716000" cy="1379081"/>
          </a:xfrm>
          <a:prstGeom prst="round2SameRect">
            <a:avLst/>
          </a:prstGeom>
          <a:solidFill>
            <a:srgbClr val="387C2B"/>
          </a:solidFill>
          <a:ln>
            <a:noFill/>
          </a:ln>
        </p:spPr>
        <p:txBody>
          <a:bodyPr wrap="square" lIns="148454" tIns="148454" rIns="148454" bIns="148454" rtlCol="0">
            <a:spAutoFit/>
          </a:bodyPr>
          <a:lstStyle/>
          <a:p>
            <a:pPr algn="ctr"/>
            <a:r>
              <a:rPr lang="en-US" sz="6600" b="1" dirty="0">
                <a:solidFill>
                  <a:schemeClr val="bg1"/>
                </a:solidFill>
                <a:latin typeface="Garamond" pitchFamily="18" charset="0"/>
                <a:cs typeface="Arial" pitchFamily="34" charset="0"/>
              </a:rPr>
              <a:t>How can this information help you?</a:t>
            </a:r>
          </a:p>
        </p:txBody>
      </p:sp>
      <p:sp>
        <p:nvSpPr>
          <p:cNvPr id="18" name="TextBox 17"/>
          <p:cNvSpPr txBox="1"/>
          <p:nvPr/>
        </p:nvSpPr>
        <p:spPr>
          <a:xfrm>
            <a:off x="29641799" y="25562819"/>
            <a:ext cx="13520993" cy="1708160"/>
          </a:xfrm>
          <a:prstGeom prst="rect">
            <a:avLst/>
          </a:prstGeom>
          <a:noFill/>
        </p:spPr>
        <p:txBody>
          <a:bodyPr wrap="square" rtlCol="0" anchor="t">
            <a:spAutoFit/>
          </a:bodyPr>
          <a:lstStyle/>
          <a:p>
            <a:pPr marL="843280" indent="-457200">
              <a:buFont typeface="Arial" panose="020B0604020202020204" pitchFamily="34" charset="0"/>
              <a:buChar char="•"/>
            </a:pPr>
            <a:r>
              <a:rPr lang="en-US" sz="3500" dirty="0">
                <a:solidFill>
                  <a:schemeClr val="tx2">
                    <a:lumMod val="75000"/>
                  </a:schemeClr>
                </a:solidFill>
                <a:latin typeface="Helvetica" pitchFamily="34" charset="0"/>
                <a:cs typeface="Helvetica" pitchFamily="34" charset="0"/>
              </a:rPr>
              <a:t>Feel empowered to advocate for real change across institutions to help decrease healthcare inequities and better support children with disabilities</a:t>
            </a:r>
          </a:p>
        </p:txBody>
      </p:sp>
      <p:sp>
        <p:nvSpPr>
          <p:cNvPr id="44" name="TextBox 43"/>
          <p:cNvSpPr txBox="1"/>
          <p:nvPr/>
        </p:nvSpPr>
        <p:spPr>
          <a:xfrm>
            <a:off x="609600" y="17983200"/>
            <a:ext cx="13716000" cy="4447371"/>
          </a:xfrm>
          <a:prstGeom prst="rect">
            <a:avLst/>
          </a:prstGeom>
          <a:noFill/>
        </p:spPr>
        <p:txBody>
          <a:bodyPr wrap="square" rtlCol="0" anchor="t">
            <a:spAutoFit/>
          </a:bodyPr>
          <a:lstStyle/>
          <a:p>
            <a:pPr marL="481330"/>
            <a:r>
              <a:rPr lang="en-US" sz="3500" dirty="0">
                <a:solidFill>
                  <a:schemeClr val="tx2">
                    <a:lumMod val="75000"/>
                  </a:schemeClr>
                </a:solidFill>
                <a:latin typeface="Helvetica" pitchFamily="34" charset="0"/>
                <a:cs typeface="Helvetica" pitchFamily="34" charset="0"/>
              </a:rPr>
              <a:t>In Oregon, 32% of children with special healthcare needs are identified by their families as being non-Caucasian, and many come from rural areas (OCCYSHN, 2016). </a:t>
            </a:r>
            <a:r>
              <a:rPr lang="en-US" sz="3500" dirty="0">
                <a:solidFill>
                  <a:srgbClr val="17375E"/>
                </a:solidFill>
                <a:latin typeface="Helvetica"/>
                <a:cs typeface="Helvetica" pitchFamily="34" charset="0"/>
              </a:rPr>
              <a:t> A lack of systematic policy around serving culturally and linguistically diverse families and patients contributes to inequity in access to healthcare services. </a:t>
            </a:r>
            <a:r>
              <a:rPr lang="en-US" sz="3500" dirty="0">
                <a:solidFill>
                  <a:schemeClr val="tx2">
                    <a:lumMod val="75000"/>
                  </a:schemeClr>
                </a:solidFill>
                <a:latin typeface="Helvetica" pitchFamily="34" charset="0"/>
                <a:cs typeface="Helvetica" pitchFamily="34" charset="0"/>
              </a:rPr>
              <a:t>Silos in work environment create additional communication challenges between trainees, faculty</a:t>
            </a:r>
            <a:r>
              <a:rPr lang="en-US" sz="3500" dirty="0">
                <a:solidFill>
                  <a:srgbClr val="17375E"/>
                </a:solidFill>
                <a:latin typeface="Helvetica"/>
                <a:cs typeface="Helvetica" pitchFamily="34" charset="0"/>
              </a:rPr>
              <a:t>, administrators, families and patients</a:t>
            </a:r>
            <a:r>
              <a:rPr lang="en-US" sz="3800" dirty="0">
                <a:solidFill>
                  <a:srgbClr val="17375E"/>
                </a:solidFill>
                <a:latin typeface="Helvetica"/>
                <a:cs typeface="Helvetica" pitchFamily="34" charset="0"/>
              </a:rPr>
              <a:t>.  </a:t>
            </a:r>
            <a:endParaRPr lang="en-US" sz="3800" dirty="0">
              <a:solidFill>
                <a:srgbClr val="000000"/>
              </a:solidFill>
              <a:latin typeface="Calibri"/>
              <a:cs typeface="Helvetica" pitchFamily="34" charset="0"/>
            </a:endParaRPr>
          </a:p>
        </p:txBody>
      </p:sp>
      <p:sp>
        <p:nvSpPr>
          <p:cNvPr id="2050" name="AutoShape 2" descr="OHSU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8" name="TextBox 47"/>
          <p:cNvSpPr txBox="1"/>
          <p:nvPr/>
        </p:nvSpPr>
        <p:spPr>
          <a:xfrm>
            <a:off x="29260800" y="15773400"/>
            <a:ext cx="13716000" cy="1379081"/>
          </a:xfrm>
          <a:prstGeom prst="round2SameRect">
            <a:avLst/>
          </a:prstGeom>
          <a:solidFill>
            <a:srgbClr val="387C2B"/>
          </a:solidFill>
          <a:ln>
            <a:noFill/>
          </a:ln>
        </p:spPr>
        <p:txBody>
          <a:bodyPr wrap="square" lIns="148454" tIns="148454" rIns="148454" bIns="148454" rtlCol="0">
            <a:spAutoFit/>
          </a:bodyPr>
          <a:lstStyle/>
          <a:p>
            <a:pPr algn="ctr"/>
            <a:r>
              <a:rPr lang="en-US" sz="6600" b="1" dirty="0">
                <a:solidFill>
                  <a:schemeClr val="bg1"/>
                </a:solidFill>
                <a:latin typeface="Garamond" pitchFamily="18" charset="0"/>
                <a:cs typeface="Arial" pitchFamily="34" charset="0"/>
              </a:rPr>
              <a:t>What was challenging?</a:t>
            </a:r>
          </a:p>
        </p:txBody>
      </p:sp>
      <p:sp>
        <p:nvSpPr>
          <p:cNvPr id="50" name="TextBox 49"/>
          <p:cNvSpPr txBox="1"/>
          <p:nvPr/>
        </p:nvSpPr>
        <p:spPr>
          <a:xfrm>
            <a:off x="29489400" y="17449800"/>
            <a:ext cx="13639800" cy="6555641"/>
          </a:xfrm>
          <a:prstGeom prst="rect">
            <a:avLst/>
          </a:prstGeom>
          <a:noFill/>
        </p:spPr>
        <p:txBody>
          <a:bodyPr wrap="square" rtlCol="0" anchor="t">
            <a:spAutoFit/>
          </a:bodyPr>
          <a:lstStyle/>
          <a:p>
            <a:pPr marL="866775"/>
            <a:r>
              <a:rPr lang="en-US" sz="3500" dirty="0">
                <a:solidFill>
                  <a:schemeClr val="tx2">
                    <a:lumMod val="75000"/>
                  </a:schemeClr>
                </a:solidFill>
                <a:latin typeface="Helvetica" pitchFamily="34" charset="0"/>
                <a:cs typeface="Helvetica" pitchFamily="34" charset="0"/>
              </a:rPr>
              <a:t>After creating the Task Force, we faced difficulty developing a presence within the IDD and communicating our goals with the larger IDD community. We quickly realized we needed buy-in from leaders at our institution to help us advocate for financial support of projects. However, changing policy and challenging current systems often led to pushback from leadership. In addition, our enthusiasm for identified projects resulted in policy-level discussions without first eliciting information from diverse populations. We continue to involve families in the communities we serve in ongoing discussions and work towards improving community partnerships to guide our work.</a:t>
            </a:r>
          </a:p>
          <a:p>
            <a:pPr marL="866775"/>
            <a:endParaRPr lang="en-US" sz="3500" dirty="0">
              <a:solidFill>
                <a:schemeClr val="tx2">
                  <a:lumMod val="75000"/>
                </a:schemeClr>
              </a:solidFill>
              <a:latin typeface="Helvetica" pitchFamily="34" charset="0"/>
              <a:cs typeface="Helvetica" pitchFamily="34" charset="0"/>
            </a:endParaRPr>
          </a:p>
        </p:txBody>
      </p:sp>
      <p:sp>
        <p:nvSpPr>
          <p:cNvPr id="40" name="TextBox 39"/>
          <p:cNvSpPr txBox="1"/>
          <p:nvPr/>
        </p:nvSpPr>
        <p:spPr>
          <a:xfrm>
            <a:off x="15163800" y="7620000"/>
            <a:ext cx="13716000" cy="1379081"/>
          </a:xfrm>
          <a:prstGeom prst="round2SameRect">
            <a:avLst/>
          </a:prstGeom>
          <a:solidFill>
            <a:srgbClr val="387C2B"/>
          </a:solidFill>
          <a:ln>
            <a:noFill/>
          </a:ln>
        </p:spPr>
        <p:txBody>
          <a:bodyPr wrap="square" lIns="148454" tIns="148454" rIns="148454" bIns="148454" rtlCol="0">
            <a:spAutoFit/>
          </a:bodyPr>
          <a:lstStyle/>
          <a:p>
            <a:pPr algn="ctr"/>
            <a:r>
              <a:rPr lang="en-US" sz="6600" b="1" dirty="0">
                <a:solidFill>
                  <a:schemeClr val="bg1"/>
                </a:solidFill>
                <a:latin typeface="Garamond" pitchFamily="18" charset="0"/>
                <a:cs typeface="Arial" pitchFamily="34" charset="0"/>
              </a:rPr>
              <a:t>What did we learn? </a:t>
            </a:r>
          </a:p>
        </p:txBody>
      </p:sp>
      <p:sp>
        <p:nvSpPr>
          <p:cNvPr id="52" name="TextBox 51"/>
          <p:cNvSpPr txBox="1"/>
          <p:nvPr/>
        </p:nvSpPr>
        <p:spPr>
          <a:xfrm>
            <a:off x="14935200" y="8763000"/>
            <a:ext cx="13792200" cy="6032421"/>
          </a:xfrm>
          <a:prstGeom prst="rect">
            <a:avLst/>
          </a:prstGeom>
          <a:noFill/>
        </p:spPr>
        <p:txBody>
          <a:bodyPr wrap="square" rtlCol="0" anchor="t">
            <a:spAutoFit/>
          </a:bodyPr>
          <a:lstStyle/>
          <a:p>
            <a:pPr marL="866775"/>
            <a:endParaRPr lang="en-US" sz="3600" dirty="0">
              <a:solidFill>
                <a:schemeClr val="tx2">
                  <a:lumMod val="75000"/>
                </a:schemeClr>
              </a:solidFill>
              <a:latin typeface="Helvetica" pitchFamily="34" charset="0"/>
              <a:cs typeface="Helvetica" pitchFamily="34" charset="0"/>
            </a:endParaRPr>
          </a:p>
          <a:p>
            <a:pPr marL="866775"/>
            <a:r>
              <a:rPr lang="en-US" sz="3500" dirty="0">
                <a:solidFill>
                  <a:schemeClr val="tx2">
                    <a:lumMod val="75000"/>
                  </a:schemeClr>
                </a:solidFill>
                <a:latin typeface="Helvetica" pitchFamily="34" charset="0"/>
                <a:cs typeface="Helvetica" pitchFamily="34" charset="0"/>
              </a:rPr>
              <a:t>The first and most important step of the project has been eliciting involvement and information from key stakeholders, including faculty members, families, and community members. We quickly realized we needed to include staff members from every level of the organization, especially trainees and interns. This project has helped advance necessary changes, but discussions about diversity and inclusion were needed prior to implementing policy changes. Our focus on improving communication and fostering conversation has helped create a sense of community and partnership within our organization. </a:t>
            </a:r>
          </a:p>
        </p:txBody>
      </p:sp>
      <p:sp>
        <p:nvSpPr>
          <p:cNvPr id="9" name="Oval Callout 8"/>
          <p:cNvSpPr/>
          <p:nvPr/>
        </p:nvSpPr>
        <p:spPr>
          <a:xfrm>
            <a:off x="15468600" y="16154400"/>
            <a:ext cx="13052234" cy="8196490"/>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marL="481012" lvl="0" algn="ctr"/>
            <a:r>
              <a:rPr lang="en-US" sz="3100" dirty="0">
                <a:solidFill>
                  <a:schemeClr val="bg1"/>
                </a:solidFill>
                <a:latin typeface="Helvetica" pitchFamily="34" charset="0"/>
                <a:cs typeface="Helvetica" pitchFamily="34" charset="0"/>
              </a:rPr>
              <a:t>“As a family member and as a person of color, being part of the diversity task force group has been a great way to advocate for families to improve their experiences in the clinic. This work is especially meaningful for those families who speak other languages, given that access to services is usually more difficult for them. We (the diversity task force) all bring different perspectives and experiences and this is essential when working to improve any system.” </a:t>
            </a:r>
          </a:p>
          <a:p>
            <a:pPr marL="481012" lvl="0" algn="ctr"/>
            <a:endParaRPr lang="en-US" sz="3100" dirty="0">
              <a:solidFill>
                <a:schemeClr val="bg1"/>
              </a:solidFill>
              <a:latin typeface="Helvetica" pitchFamily="34" charset="0"/>
              <a:cs typeface="Helvetica" pitchFamily="34" charset="0"/>
            </a:endParaRPr>
          </a:p>
          <a:p>
            <a:pPr marL="481012" lvl="0" algn="ctr"/>
            <a:r>
              <a:rPr lang="en-US" sz="2400" dirty="0">
                <a:solidFill>
                  <a:schemeClr val="bg1"/>
                </a:solidFill>
                <a:latin typeface="Helvetica" pitchFamily="34" charset="0"/>
                <a:cs typeface="Helvetica" pitchFamily="34" charset="0"/>
              </a:rPr>
              <a:t>-Paulina </a:t>
            </a:r>
            <a:r>
              <a:rPr lang="en-US" sz="2400" dirty="0" err="1">
                <a:solidFill>
                  <a:schemeClr val="bg1"/>
                </a:solidFill>
                <a:latin typeface="Helvetica" pitchFamily="34" charset="0"/>
                <a:cs typeface="Helvetica" pitchFamily="34" charset="0"/>
              </a:rPr>
              <a:t>Larenas</a:t>
            </a:r>
            <a:r>
              <a:rPr lang="en-US" sz="2400" dirty="0">
                <a:solidFill>
                  <a:schemeClr val="bg1"/>
                </a:solidFill>
                <a:latin typeface="Helvetica" pitchFamily="34" charset="0"/>
                <a:cs typeface="Helvetica" pitchFamily="34" charset="0"/>
              </a:rPr>
              <a:t>, Family Advocate, Task Force Member</a:t>
            </a:r>
          </a:p>
        </p:txBody>
      </p:sp>
      <p:pic>
        <p:nvPicPr>
          <p:cNvPr id="25" name="Picture 24" descr="OHSU four-colog master brand logo." title="OHSU master brand logo"/>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690800" y="3036295"/>
            <a:ext cx="2209800" cy="3784742"/>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6703" y="29252360"/>
            <a:ext cx="2160275" cy="2160275"/>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6703" y="27059341"/>
            <a:ext cx="1997228" cy="1913158"/>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9459" y="24869204"/>
            <a:ext cx="1671542" cy="1671542"/>
          </a:xfrm>
          <a:prstGeom prst="rect">
            <a:avLst/>
          </a:prstGeom>
        </p:spPr>
      </p:pic>
      <p:sp>
        <p:nvSpPr>
          <p:cNvPr id="20" name="TextBox 19"/>
          <p:cNvSpPr txBox="1"/>
          <p:nvPr/>
        </p:nvSpPr>
        <p:spPr>
          <a:xfrm>
            <a:off x="29489400" y="27660600"/>
            <a:ext cx="13868400" cy="3323987"/>
          </a:xfrm>
          <a:prstGeom prst="rect">
            <a:avLst/>
          </a:prstGeom>
          <a:noFill/>
        </p:spPr>
        <p:txBody>
          <a:bodyPr wrap="square" rtlCol="0">
            <a:spAutoFit/>
          </a:bodyPr>
          <a:lstStyle/>
          <a:p>
            <a:pPr marL="843280" indent="-457200">
              <a:buFont typeface="Arial" panose="020B0604020202020204" pitchFamily="34" charset="0"/>
              <a:buChar char="•"/>
            </a:pPr>
            <a:r>
              <a:rPr lang="en-US" sz="3500" dirty="0">
                <a:solidFill>
                  <a:schemeClr val="tx2">
                    <a:lumMod val="75000"/>
                  </a:schemeClr>
                </a:solidFill>
                <a:latin typeface="Helvetica" pitchFamily="34" charset="0"/>
                <a:cs typeface="Helvetica" pitchFamily="34" charset="0"/>
              </a:rPr>
              <a:t>Utilize our national network to share strategies, successes, and challenges with others who are pushing for similar changes across settings</a:t>
            </a:r>
          </a:p>
          <a:p>
            <a:pPr marL="386080"/>
            <a:endParaRPr lang="en-US" sz="3500" dirty="0">
              <a:solidFill>
                <a:schemeClr val="tx2">
                  <a:lumMod val="75000"/>
                </a:schemeClr>
              </a:solidFill>
              <a:latin typeface="Helvetica" pitchFamily="34" charset="0"/>
              <a:cs typeface="Helvetica" pitchFamily="34" charset="0"/>
            </a:endParaRPr>
          </a:p>
          <a:p>
            <a:pPr marL="843280" indent="-457200">
              <a:buFont typeface="Arial" panose="020B0604020202020204" pitchFamily="34" charset="0"/>
              <a:buChar char="•"/>
            </a:pPr>
            <a:r>
              <a:rPr lang="en-US" sz="3500" dirty="0">
                <a:solidFill>
                  <a:schemeClr val="tx2">
                    <a:lumMod val="75000"/>
                  </a:schemeClr>
                </a:solidFill>
                <a:latin typeface="Helvetica" pitchFamily="34" charset="0"/>
                <a:cs typeface="Helvetica" pitchFamily="34" charset="0"/>
              </a:rPr>
              <a:t>We can all be leaders in this work regardless of formal title or job description</a:t>
            </a:r>
          </a:p>
        </p:txBody>
      </p:sp>
      <p:sp>
        <p:nvSpPr>
          <p:cNvPr id="2" name="Rounded Rectangle 1"/>
          <p:cNvSpPr/>
          <p:nvPr/>
        </p:nvSpPr>
        <p:spPr>
          <a:xfrm>
            <a:off x="15240000" y="26974800"/>
            <a:ext cx="13868400" cy="4114800"/>
          </a:xfrm>
          <a:prstGeom prst="roundRect">
            <a:avLst/>
          </a:prstGeom>
          <a:solidFill>
            <a:srgbClr val="FFFFFF"/>
          </a:solidFill>
          <a:ln>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marL="480695" algn="ctr"/>
            <a:r>
              <a:rPr lang="en-US" sz="3500" b="1" dirty="0">
                <a:solidFill>
                  <a:schemeClr val="accent1">
                    <a:lumMod val="75000"/>
                  </a:schemeClr>
                </a:solidFill>
                <a:latin typeface="Helvetica" pitchFamily="34" charset="0"/>
                <a:cs typeface="Helvetica" pitchFamily="34" charset="0"/>
              </a:rPr>
              <a:t>IDD Diversity &amp; Inclusion Task Force Diversity Statement:</a:t>
            </a:r>
            <a:endParaRPr lang="en-US" sz="3500" dirty="0"/>
          </a:p>
          <a:p>
            <a:pPr marL="480695" algn="ctr"/>
            <a:r>
              <a:rPr lang="en-US" sz="3500" b="1" dirty="0">
                <a:solidFill>
                  <a:schemeClr val="accent1">
                    <a:lumMod val="75000"/>
                  </a:schemeClr>
                </a:solidFill>
                <a:latin typeface="Helvetica" pitchFamily="34" charset="0"/>
                <a:cs typeface="Helvetica" pitchFamily="34" charset="0"/>
              </a:rPr>
              <a:t>As compassionate leaders in healthcare, we strive to provide innovative and comprehensive services in a welcoming environment. The diversity of life is valued here, and we are committed to making inclusion a priority so everyone feels comfortable, valued, and respected. </a:t>
            </a:r>
            <a:endParaRPr lang="en-US" sz="3500" dirty="0"/>
          </a:p>
        </p:txBody>
      </p:sp>
      <p:pic>
        <p:nvPicPr>
          <p:cNvPr id="15" name="Picture 18" descr="lunch and learn.jpg">
            <a:extLst>
              <a:ext uri="{FF2B5EF4-FFF2-40B4-BE49-F238E27FC236}">
                <a16:creationId xmlns:a16="http://schemas.microsoft.com/office/drawing/2014/main" xmlns="" id="{BDD83E87-753F-45DC-961F-C5C43B80F31F}"/>
              </a:ext>
            </a:extLst>
          </p:cNvPr>
          <p:cNvPicPr>
            <a:picLocks noChangeAspect="1"/>
          </p:cNvPicPr>
          <p:nvPr/>
        </p:nvPicPr>
        <p:blipFill>
          <a:blip r:embed="rId8"/>
          <a:stretch>
            <a:fillRect/>
          </a:stretch>
        </p:blipFill>
        <p:spPr>
          <a:xfrm>
            <a:off x="32057975" y="7394575"/>
            <a:ext cx="8543924" cy="7839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7173</TotalTime>
  <Words>701</Words>
  <Application>Microsoft Office PowerPoint</Application>
  <PresentationFormat>Custom</PresentationFormat>
  <Paragraphs>39</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Garamond</vt:lpstr>
      <vt:lpstr>Helvetica</vt:lpstr>
      <vt:lpstr>Office Theme</vt:lpstr>
      <vt:lpstr>PowerPoint Presentation</vt:lpstr>
    </vt:vector>
  </TitlesOfParts>
  <Company>OHSU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loretdem</dc:creator>
  <cp:lastModifiedBy>Bethany Sloane</cp:lastModifiedBy>
  <cp:revision>510</cp:revision>
  <dcterms:created xsi:type="dcterms:W3CDTF">2011-11-01T21:44:11Z</dcterms:created>
  <dcterms:modified xsi:type="dcterms:W3CDTF">2017-10-25T20:53:53Z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D9012197-40DC-4D49-91C3-847217C3E7A7</vt:lpwstr>
  </property>
  <property fmtid="{D5CDD505-2E9C-101B-9397-08002B2CF9AE}" pid="3" name="ArticulatePath">
    <vt:lpwstr>AUCD Diversity Poster 2</vt:lpwstr>
  </property>
</Properties>
</file>